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Roboto Slab"/>
      <p:regular r:id="rId18"/>
      <p:bold r:id="rId19"/>
    </p:embeddedFont>
    <p:embeddedFont>
      <p:font typeface="Roboto"/>
      <p:regular r:id="rId20"/>
      <p:bold r:id="rId21"/>
      <p:italic r:id="rId22"/>
      <p:boldItalic r:id="rId23"/>
    </p:embeddedFont>
    <p:embeddedFont>
      <p:font typeface="Roboto Medium"/>
      <p:regular r:id="rId24"/>
      <p:bold r:id="rId25"/>
      <p:italic r:id="rId26"/>
      <p:boldItalic r:id="rId27"/>
    </p:embeddedFont>
    <p:embeddedFont>
      <p:font typeface="Montserrat"/>
      <p:regular r:id="rId28"/>
      <p:bold r:id="rId29"/>
      <p:italic r:id="rId30"/>
      <p:boldItalic r:id="rId31"/>
    </p:embeddedFont>
    <p:embeddedFont>
      <p:font typeface="Montserrat Medium"/>
      <p:regular r:id="rId32"/>
      <p:bold r:id="rId33"/>
      <p:italic r:id="rId34"/>
      <p:boldItalic r:id="rId35"/>
    </p:embeddedFont>
    <p:embeddedFont>
      <p:font typeface="Helvetica Neue"/>
      <p:regular r:id="rId36"/>
      <p:bold r:id="rId37"/>
      <p:italic r:id="rId38"/>
      <p:boldItalic r:id="rId39"/>
    </p:embeddedFont>
    <p:embeddedFont>
      <p:font typeface="Helvetica Neue Light"/>
      <p:regular r:id="rId40"/>
      <p:bold r:id="rId41"/>
      <p:italic r:id="rId42"/>
      <p:boldItalic r:id="rId43"/>
    </p:embeddedFont>
    <p:embeddedFont>
      <p:font typeface="Roboto Mon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12">
          <p15:clr>
            <a:srgbClr val="9AA0A6"/>
          </p15:clr>
        </p15:guide>
        <p15:guide id="2" orient="horz" pos="2899">
          <p15:clr>
            <a:srgbClr val="9AA0A6"/>
          </p15:clr>
        </p15:guide>
        <p15:guide id="3" pos="484">
          <p15:clr>
            <a:srgbClr val="9AA0A6"/>
          </p15:clr>
        </p15:guide>
      </p15:sldGuideLst>
    </p:ext>
    <p:ext uri="http://customooxmlschemas.google.com/">
      <go:slidesCustomData xmlns:go="http://customooxmlschemas.google.com/" r:id="rId48" roundtripDataSignature="AMtx7mgPwNqBioBZB69wAVsp41rgQv9L2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12" orient="horz"/>
        <p:guide pos="2899" orient="horz"/>
        <p:guide pos="48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Light-regular.fntdata"/><Relationship Id="rId20" Type="http://schemas.openxmlformats.org/officeDocument/2006/relationships/font" Target="fonts/Roboto-regular.fntdata"/><Relationship Id="rId42" Type="http://schemas.openxmlformats.org/officeDocument/2006/relationships/font" Target="fonts/HelveticaNeueLight-italic.fntdata"/><Relationship Id="rId41" Type="http://schemas.openxmlformats.org/officeDocument/2006/relationships/font" Target="fonts/HelveticaNeueLight-bold.fntdata"/><Relationship Id="rId22" Type="http://schemas.openxmlformats.org/officeDocument/2006/relationships/font" Target="fonts/Roboto-italic.fntdata"/><Relationship Id="rId44" Type="http://schemas.openxmlformats.org/officeDocument/2006/relationships/font" Target="fonts/RobotoMono-regular.fntdata"/><Relationship Id="rId21" Type="http://schemas.openxmlformats.org/officeDocument/2006/relationships/font" Target="fonts/Roboto-bold.fntdata"/><Relationship Id="rId43" Type="http://schemas.openxmlformats.org/officeDocument/2006/relationships/font" Target="fonts/HelveticaNeueLight-boldItalic.fntdata"/><Relationship Id="rId24" Type="http://schemas.openxmlformats.org/officeDocument/2006/relationships/font" Target="fonts/RobotoMedium-regular.fntdata"/><Relationship Id="rId46" Type="http://schemas.openxmlformats.org/officeDocument/2006/relationships/font" Target="fonts/RobotoMono-italic.fntdata"/><Relationship Id="rId23" Type="http://schemas.openxmlformats.org/officeDocument/2006/relationships/font" Target="fonts/Roboto-boldItalic.fntdata"/><Relationship Id="rId45" Type="http://schemas.openxmlformats.org/officeDocument/2006/relationships/font" Target="fonts/RobotoMono-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Medium-italic.fntdata"/><Relationship Id="rId48" Type="http://customschemas.google.com/relationships/presentationmetadata" Target="metadata"/><Relationship Id="rId25" Type="http://schemas.openxmlformats.org/officeDocument/2006/relationships/font" Target="fonts/RobotoMedium-bold.fntdata"/><Relationship Id="rId47" Type="http://schemas.openxmlformats.org/officeDocument/2006/relationships/font" Target="fonts/RobotoMono-boldItalic.fntdata"/><Relationship Id="rId28" Type="http://schemas.openxmlformats.org/officeDocument/2006/relationships/font" Target="fonts/Montserrat-regular.fntdata"/><Relationship Id="rId27" Type="http://schemas.openxmlformats.org/officeDocument/2006/relationships/font" Target="fonts/RobotoMedium-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5.xml"/><Relationship Id="rId33" Type="http://schemas.openxmlformats.org/officeDocument/2006/relationships/font" Target="fonts/MontserratMedium-bold.fntdata"/><Relationship Id="rId10" Type="http://schemas.openxmlformats.org/officeDocument/2006/relationships/slide" Target="slides/slide4.xml"/><Relationship Id="rId32" Type="http://schemas.openxmlformats.org/officeDocument/2006/relationships/font" Target="fonts/MontserratMedium-regular.fntdata"/><Relationship Id="rId13" Type="http://schemas.openxmlformats.org/officeDocument/2006/relationships/slide" Target="slides/slide7.xml"/><Relationship Id="rId35" Type="http://schemas.openxmlformats.org/officeDocument/2006/relationships/font" Target="fonts/MontserratMedium-boldItalic.fntdata"/><Relationship Id="rId12" Type="http://schemas.openxmlformats.org/officeDocument/2006/relationships/slide" Target="slides/slide6.xml"/><Relationship Id="rId34" Type="http://schemas.openxmlformats.org/officeDocument/2006/relationships/font" Target="fonts/MontserratMedium-italic.fntdata"/><Relationship Id="rId15" Type="http://schemas.openxmlformats.org/officeDocument/2006/relationships/slide" Target="slides/slide9.xml"/><Relationship Id="rId37" Type="http://schemas.openxmlformats.org/officeDocument/2006/relationships/font" Target="fonts/HelveticaNeue-bold.fntdata"/><Relationship Id="rId14" Type="http://schemas.openxmlformats.org/officeDocument/2006/relationships/slide" Target="slides/slide8.xml"/><Relationship Id="rId36" Type="http://schemas.openxmlformats.org/officeDocument/2006/relationships/font" Target="fonts/HelveticaNeue-regular.fntdata"/><Relationship Id="rId17" Type="http://schemas.openxmlformats.org/officeDocument/2006/relationships/slide" Target="slides/slide11.xml"/><Relationship Id="rId39" Type="http://schemas.openxmlformats.org/officeDocument/2006/relationships/font" Target="fonts/HelveticaNeue-boldItalic.fntdata"/><Relationship Id="rId16" Type="http://schemas.openxmlformats.org/officeDocument/2006/relationships/slide" Target="slides/slide10.xml"/><Relationship Id="rId38" Type="http://schemas.openxmlformats.org/officeDocument/2006/relationships/font" Target="fonts/HelveticaNeue-italic.fntdata"/><Relationship Id="rId19" Type="http://schemas.openxmlformats.org/officeDocument/2006/relationships/font" Target="fonts/RobotoSlab-bold.fntdata"/><Relationship Id="rId18" Type="http://schemas.openxmlformats.org/officeDocument/2006/relationships/font" Target="fonts/RobotoSlab-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efed2921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cefed29212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0aef77d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a0aef77d1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a0a6fe28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a0a6fe287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a0a6fe287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a0a6fe287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cdbd05418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cdbd05418e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cdbd0541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cdbd05418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a0a6fe287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a0a6fe2872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54011e946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54011e9461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3.jpg"/><Relationship Id="rId5" Type="http://schemas.openxmlformats.org/officeDocument/2006/relationships/image" Target="../media/image4.jpg"/><Relationship Id="rId6" Type="http://schemas.openxmlformats.org/officeDocument/2006/relationships/image" Target="../media/image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type="title">
  <p:cSld name="TITLE">
    <p:spTree>
      <p:nvGrpSpPr>
        <p:cNvPr id="9" name="Shape 9"/>
        <p:cNvGrpSpPr/>
        <p:nvPr/>
      </p:nvGrpSpPr>
      <p:grpSpPr>
        <a:xfrm>
          <a:off x="0" y="0"/>
          <a:ext cx="0" cy="0"/>
          <a:chOff x="0" y="0"/>
          <a:chExt cx="0" cy="0"/>
        </a:xfrm>
      </p:grpSpPr>
      <p:sp>
        <p:nvSpPr>
          <p:cNvPr id="10" name="Google Shape;10;p13"/>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algn="l">
              <a:lnSpc>
                <a:spcPct val="100000"/>
              </a:lnSpc>
              <a:spcBef>
                <a:spcPts val="0"/>
              </a:spcBef>
              <a:spcAft>
                <a:spcPts val="0"/>
              </a:spcAft>
              <a:buSzPts val="1400"/>
              <a:buFont typeface="Roboto"/>
              <a:buNone/>
              <a:defRPr sz="1400">
                <a:latin typeface="Roboto"/>
                <a:ea typeface="Roboto"/>
                <a:cs typeface="Roboto"/>
                <a:sym typeface="Roboto"/>
              </a:defRPr>
            </a:lvl2pPr>
            <a:lvl3pPr lvl="2" algn="l">
              <a:lnSpc>
                <a:spcPct val="100000"/>
              </a:lnSpc>
              <a:spcBef>
                <a:spcPts val="0"/>
              </a:spcBef>
              <a:spcAft>
                <a:spcPts val="0"/>
              </a:spcAft>
              <a:buSzPts val="1400"/>
              <a:buFont typeface="Roboto"/>
              <a:buNone/>
              <a:defRPr sz="1400">
                <a:latin typeface="Roboto"/>
                <a:ea typeface="Roboto"/>
                <a:cs typeface="Roboto"/>
                <a:sym typeface="Roboto"/>
              </a:defRPr>
            </a:lvl3pPr>
            <a:lvl4pPr lvl="3" algn="l">
              <a:lnSpc>
                <a:spcPct val="100000"/>
              </a:lnSpc>
              <a:spcBef>
                <a:spcPts val="0"/>
              </a:spcBef>
              <a:spcAft>
                <a:spcPts val="0"/>
              </a:spcAft>
              <a:buSzPts val="1400"/>
              <a:buFont typeface="Roboto"/>
              <a:buNone/>
              <a:defRPr sz="1400">
                <a:latin typeface="Roboto"/>
                <a:ea typeface="Roboto"/>
                <a:cs typeface="Roboto"/>
                <a:sym typeface="Roboto"/>
              </a:defRPr>
            </a:lvl4pPr>
            <a:lvl5pPr lvl="4" algn="l">
              <a:lnSpc>
                <a:spcPct val="100000"/>
              </a:lnSpc>
              <a:spcBef>
                <a:spcPts val="0"/>
              </a:spcBef>
              <a:spcAft>
                <a:spcPts val="0"/>
              </a:spcAft>
              <a:buSzPts val="1400"/>
              <a:buFont typeface="Roboto"/>
              <a:buNone/>
              <a:defRPr sz="1400">
                <a:latin typeface="Roboto"/>
                <a:ea typeface="Roboto"/>
                <a:cs typeface="Roboto"/>
                <a:sym typeface="Roboto"/>
              </a:defRPr>
            </a:lvl5pPr>
            <a:lvl6pPr lvl="5" algn="l">
              <a:lnSpc>
                <a:spcPct val="100000"/>
              </a:lnSpc>
              <a:spcBef>
                <a:spcPts val="0"/>
              </a:spcBef>
              <a:spcAft>
                <a:spcPts val="0"/>
              </a:spcAft>
              <a:buSzPts val="1400"/>
              <a:buFont typeface="Roboto"/>
              <a:buNone/>
              <a:defRPr sz="1400">
                <a:latin typeface="Roboto"/>
                <a:ea typeface="Roboto"/>
                <a:cs typeface="Roboto"/>
                <a:sym typeface="Roboto"/>
              </a:defRPr>
            </a:lvl6pPr>
            <a:lvl7pPr lvl="6" algn="l">
              <a:lnSpc>
                <a:spcPct val="100000"/>
              </a:lnSpc>
              <a:spcBef>
                <a:spcPts val="0"/>
              </a:spcBef>
              <a:spcAft>
                <a:spcPts val="0"/>
              </a:spcAft>
              <a:buSzPts val="1400"/>
              <a:buFont typeface="Roboto"/>
              <a:buNone/>
              <a:defRPr sz="1400">
                <a:latin typeface="Roboto"/>
                <a:ea typeface="Roboto"/>
                <a:cs typeface="Roboto"/>
                <a:sym typeface="Roboto"/>
              </a:defRPr>
            </a:lvl7pPr>
            <a:lvl8pPr lvl="7" algn="l">
              <a:lnSpc>
                <a:spcPct val="100000"/>
              </a:lnSpc>
              <a:spcBef>
                <a:spcPts val="0"/>
              </a:spcBef>
              <a:spcAft>
                <a:spcPts val="0"/>
              </a:spcAft>
              <a:buSzPts val="1400"/>
              <a:buFont typeface="Roboto"/>
              <a:buNone/>
              <a:defRPr sz="1400">
                <a:latin typeface="Roboto"/>
                <a:ea typeface="Roboto"/>
                <a:cs typeface="Roboto"/>
                <a:sym typeface="Roboto"/>
              </a:defRPr>
            </a:lvl8pPr>
            <a:lvl9pPr lvl="8" algn="l">
              <a:lnSpc>
                <a:spcPct val="100000"/>
              </a:lnSpc>
              <a:spcBef>
                <a:spcPts val="0"/>
              </a:spcBef>
              <a:spcAft>
                <a:spcPts val="0"/>
              </a:spcAft>
              <a:buSzPts val="1400"/>
              <a:buFont typeface="Roboto"/>
              <a:buNone/>
              <a:defRPr sz="1400">
                <a:latin typeface="Roboto"/>
                <a:ea typeface="Roboto"/>
                <a:cs typeface="Roboto"/>
                <a:sym typeface="Roboto"/>
              </a:defRPr>
            </a:lvl9pPr>
          </a:lstStyle>
          <a:p/>
        </p:txBody>
      </p:sp>
      <p:sp>
        <p:nvSpPr>
          <p:cNvPr id="11" name="Google Shape;11;p13"/>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12" name="Google Shape;1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13"/>
          <p:cNvPicPr preferRelativeResize="0"/>
          <p:nvPr/>
        </p:nvPicPr>
        <p:blipFill rotWithShape="1">
          <a:blip r:embed="rId2">
            <a:alphaModFix/>
          </a:blip>
          <a:srcRect b="0" l="0" r="0" t="0"/>
          <a:stretch/>
        </p:blipFill>
        <p:spPr>
          <a:xfrm>
            <a:off x="7262625" y="157300"/>
            <a:ext cx="1663599" cy="16635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TITLE_ONLY_1">
    <p:spTree>
      <p:nvGrpSpPr>
        <p:cNvPr id="48" name="Shape 48"/>
        <p:cNvGrpSpPr/>
        <p:nvPr/>
      </p:nvGrpSpPr>
      <p:grpSpPr>
        <a:xfrm>
          <a:off x="0" y="0"/>
          <a:ext cx="0" cy="0"/>
          <a:chOff x="0" y="0"/>
          <a:chExt cx="0" cy="0"/>
        </a:xfrm>
      </p:grpSpPr>
      <p:sp>
        <p:nvSpPr>
          <p:cNvPr id="49" name="Google Shape;49;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50" name="Google Shape;50;p38"/>
          <p:cNvCxnSpPr/>
          <p:nvPr/>
        </p:nvCxnSpPr>
        <p:spPr>
          <a:xfrm>
            <a:off x="3107937" y="2679329"/>
            <a:ext cx="6296700" cy="0"/>
          </a:xfrm>
          <a:prstGeom prst="straightConnector1">
            <a:avLst/>
          </a:prstGeom>
          <a:noFill/>
          <a:ln cap="flat" cmpd="sng" w="19050">
            <a:solidFill>
              <a:srgbClr val="D0D0D0"/>
            </a:solidFill>
            <a:prstDash val="solid"/>
            <a:miter lim="400000"/>
            <a:headEnd len="sm" w="sm" type="none"/>
            <a:tailEnd len="sm" w="sm" type="none"/>
          </a:ln>
        </p:spPr>
      </p:cxnSp>
      <p:pic>
        <p:nvPicPr>
          <p:cNvPr id="51" name="Google Shape;51;p38"/>
          <p:cNvPicPr preferRelativeResize="0"/>
          <p:nvPr/>
        </p:nvPicPr>
        <p:blipFill rotWithShape="1">
          <a:blip r:embed="rId2">
            <a:alphaModFix/>
          </a:blip>
          <a:srcRect b="0" l="17192" r="17185" t="0"/>
          <a:stretch/>
        </p:blipFill>
        <p:spPr>
          <a:xfrm>
            <a:off x="443896" y="1240100"/>
            <a:ext cx="2912400" cy="2958900"/>
          </a:xfrm>
          <a:prstGeom prst="ellipse">
            <a:avLst/>
          </a:prstGeom>
          <a:noFill/>
          <a:ln>
            <a:noFill/>
          </a:ln>
        </p:spPr>
      </p:pic>
      <p:pic>
        <p:nvPicPr>
          <p:cNvPr descr="Image" id="52" name="Google Shape;52;p38"/>
          <p:cNvPicPr preferRelativeResize="0"/>
          <p:nvPr/>
        </p:nvPicPr>
        <p:blipFill rotWithShape="1">
          <a:blip r:embed="rId3">
            <a:alphaModFix/>
          </a:blip>
          <a:srcRect b="0" l="0" r="0" t="0"/>
          <a:stretch/>
        </p:blipFill>
        <p:spPr>
          <a:xfrm>
            <a:off x="6938788" y="-2252575"/>
            <a:ext cx="3448050" cy="3714750"/>
          </a:xfrm>
          <a:prstGeom prst="rect">
            <a:avLst/>
          </a:prstGeom>
          <a:noFill/>
          <a:ln>
            <a:noFill/>
          </a:ln>
        </p:spPr>
      </p:pic>
      <p:pic>
        <p:nvPicPr>
          <p:cNvPr descr="Image" id="53" name="Google Shape;53;p38"/>
          <p:cNvPicPr preferRelativeResize="0"/>
          <p:nvPr/>
        </p:nvPicPr>
        <p:blipFill rotWithShape="1">
          <a:blip r:embed="rId3">
            <a:alphaModFix/>
          </a:blip>
          <a:srcRect b="0" l="0" r="0" t="0"/>
          <a:stretch/>
        </p:blipFill>
        <p:spPr>
          <a:xfrm>
            <a:off x="-1190625" y="3171825"/>
            <a:ext cx="3448050" cy="37147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 name="Shape 54"/>
        <p:cNvGrpSpPr/>
        <p:nvPr/>
      </p:nvGrpSpPr>
      <p:grpSpPr>
        <a:xfrm>
          <a:off x="0" y="0"/>
          <a:ext cx="0" cy="0"/>
          <a:chOff x="0" y="0"/>
          <a:chExt cx="0" cy="0"/>
        </a:xfrm>
      </p:grpSpPr>
      <p:sp>
        <p:nvSpPr>
          <p:cNvPr id="55" name="Google Shape;55;p3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6" name="Google Shape;56;p3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7" name="Google Shape;5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lide Style">
  <p:cSld name="MAIN_POINT">
    <p:spTree>
      <p:nvGrpSpPr>
        <p:cNvPr id="58" name="Shape 58"/>
        <p:cNvGrpSpPr/>
        <p:nvPr/>
      </p:nvGrpSpPr>
      <p:grpSpPr>
        <a:xfrm>
          <a:off x="0" y="0"/>
          <a:ext cx="0" cy="0"/>
          <a:chOff x="0" y="0"/>
          <a:chExt cx="0" cy="0"/>
        </a:xfrm>
      </p:grpSpPr>
      <p:sp>
        <p:nvSpPr>
          <p:cNvPr id="59" name="Google Shape;59;p4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0" name="Google Shape;60;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Style">
  <p:cSld name="SECTION_TITLE_AND_DESCRIPTION">
    <p:spTree>
      <p:nvGrpSpPr>
        <p:cNvPr id="61" name="Shape 61"/>
        <p:cNvGrpSpPr/>
        <p:nvPr/>
      </p:nvGrpSpPr>
      <p:grpSpPr>
        <a:xfrm>
          <a:off x="0" y="0"/>
          <a:ext cx="0" cy="0"/>
          <a:chOff x="0" y="0"/>
          <a:chExt cx="0" cy="0"/>
        </a:xfrm>
      </p:grpSpPr>
      <p:sp>
        <p:nvSpPr>
          <p:cNvPr id="62" name="Google Shape;62;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4" name="Google Shape;64;p4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5" name="Google Shape;65;p4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6" name="Google Shape;6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
    <p:spTree>
      <p:nvGrpSpPr>
        <p:cNvPr id="67" name="Shape 67"/>
        <p:cNvGrpSpPr/>
        <p:nvPr/>
      </p:nvGrpSpPr>
      <p:grpSpPr>
        <a:xfrm>
          <a:off x="0" y="0"/>
          <a:ext cx="0" cy="0"/>
          <a:chOff x="0" y="0"/>
          <a:chExt cx="0" cy="0"/>
        </a:xfrm>
      </p:grpSpPr>
      <p:pic>
        <p:nvPicPr>
          <p:cNvPr id="68" name="Google Shape;68;p42"/>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round photo">
  <p:cSld name="CUSTOM_9">
    <p:spTree>
      <p:nvGrpSpPr>
        <p:cNvPr id="69" name="Shape 69"/>
        <p:cNvGrpSpPr/>
        <p:nvPr/>
      </p:nvGrpSpPr>
      <p:grpSpPr>
        <a:xfrm>
          <a:off x="0" y="0"/>
          <a:ext cx="0" cy="0"/>
          <a:chOff x="0" y="0"/>
          <a:chExt cx="0" cy="0"/>
        </a:xfrm>
      </p:grpSpPr>
      <p:pic>
        <p:nvPicPr>
          <p:cNvPr id="70" name="Google Shape;70;p43"/>
          <p:cNvPicPr preferRelativeResize="0"/>
          <p:nvPr/>
        </p:nvPicPr>
        <p:blipFill rotWithShape="1">
          <a:blip r:embed="rId2">
            <a:alphaModFix/>
          </a:blip>
          <a:srcRect b="0" l="0" r="0" t="0"/>
          <a:stretch/>
        </p:blipFill>
        <p:spPr>
          <a:xfrm>
            <a:off x="1037593" y="1557349"/>
            <a:ext cx="1696800" cy="1724100"/>
          </a:xfrm>
          <a:prstGeom prst="ellipse">
            <a:avLst/>
          </a:prstGeom>
          <a:noFill/>
          <a:ln>
            <a:noFill/>
          </a:ln>
        </p:spPr>
      </p:pic>
      <p:pic>
        <p:nvPicPr>
          <p:cNvPr id="71" name="Google Shape;71;p43"/>
          <p:cNvPicPr preferRelativeResize="0"/>
          <p:nvPr/>
        </p:nvPicPr>
        <p:blipFill rotWithShape="1">
          <a:blip r:embed="rId2">
            <a:alphaModFix/>
          </a:blip>
          <a:srcRect b="0" l="0" r="0" t="0"/>
          <a:stretch/>
        </p:blipFill>
        <p:spPr>
          <a:xfrm>
            <a:off x="3723593" y="1557349"/>
            <a:ext cx="1696800" cy="1724100"/>
          </a:xfrm>
          <a:prstGeom prst="ellipse">
            <a:avLst/>
          </a:prstGeom>
          <a:noFill/>
          <a:ln>
            <a:noFill/>
          </a:ln>
        </p:spPr>
      </p:pic>
      <p:pic>
        <p:nvPicPr>
          <p:cNvPr id="72" name="Google Shape;72;p43"/>
          <p:cNvPicPr preferRelativeResize="0"/>
          <p:nvPr/>
        </p:nvPicPr>
        <p:blipFill rotWithShape="1">
          <a:blip r:embed="rId2">
            <a:alphaModFix/>
          </a:blip>
          <a:srcRect b="0" l="0" r="0" t="0"/>
          <a:stretch/>
        </p:blipFill>
        <p:spPr>
          <a:xfrm>
            <a:off x="6398418" y="1557349"/>
            <a:ext cx="1696800" cy="1724100"/>
          </a:xfrm>
          <a:prstGeom prst="ellipse">
            <a:avLst/>
          </a:prstGeom>
          <a:noFill/>
          <a:ln>
            <a:noFill/>
          </a:ln>
        </p:spPr>
      </p:pic>
      <p:pic>
        <p:nvPicPr>
          <p:cNvPr descr="Image" id="73" name="Google Shape;73;p4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74" name="Google Shape;74;p43"/>
          <p:cNvSpPr txBox="1"/>
          <p:nvPr/>
        </p:nvSpPr>
        <p:spPr>
          <a:xfrm>
            <a:off x="11927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Observe</a:t>
            </a:r>
            <a:endParaRPr b="0" i="0" sz="1800" u="none" cap="none" strike="noStrike">
              <a:solidFill>
                <a:srgbClr val="000000"/>
              </a:solidFill>
              <a:latin typeface="Roboto Slab"/>
              <a:ea typeface="Roboto Slab"/>
              <a:cs typeface="Roboto Slab"/>
              <a:sym typeface="Roboto Slab"/>
            </a:endParaRPr>
          </a:p>
        </p:txBody>
      </p:sp>
      <p:sp>
        <p:nvSpPr>
          <p:cNvPr id="75" name="Google Shape;75;p43"/>
          <p:cNvSpPr txBox="1"/>
          <p:nvPr/>
        </p:nvSpPr>
        <p:spPr>
          <a:xfrm>
            <a:off x="11825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6" name="Google Shape;76;p43"/>
          <p:cNvSpPr txBox="1"/>
          <p:nvPr/>
        </p:nvSpPr>
        <p:spPr>
          <a:xfrm>
            <a:off x="386857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7" name="Google Shape;77;p43"/>
          <p:cNvSpPr txBox="1"/>
          <p:nvPr/>
        </p:nvSpPr>
        <p:spPr>
          <a:xfrm>
            <a:off x="65546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8" name="Google Shape;78;p43"/>
          <p:cNvSpPr txBox="1"/>
          <p:nvPr/>
        </p:nvSpPr>
        <p:spPr>
          <a:xfrm>
            <a:off x="387877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Engage</a:t>
            </a:r>
            <a:endParaRPr b="0" i="0" sz="1800" u="none" cap="none" strike="noStrike">
              <a:solidFill>
                <a:srgbClr val="000000"/>
              </a:solidFill>
              <a:latin typeface="Roboto Slab"/>
              <a:ea typeface="Roboto Slab"/>
              <a:cs typeface="Roboto Slab"/>
              <a:sym typeface="Roboto Slab"/>
            </a:endParaRPr>
          </a:p>
        </p:txBody>
      </p:sp>
      <p:sp>
        <p:nvSpPr>
          <p:cNvPr id="79" name="Google Shape;79;p43"/>
          <p:cNvSpPr txBox="1"/>
          <p:nvPr/>
        </p:nvSpPr>
        <p:spPr>
          <a:xfrm>
            <a:off x="65648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Immerse</a:t>
            </a:r>
            <a:endParaRPr b="0" i="0" sz="1800" u="none" cap="none" strike="noStrike">
              <a:solidFill>
                <a:srgbClr val="000000"/>
              </a:solidFill>
              <a:latin typeface="Roboto Slab"/>
              <a:ea typeface="Roboto Slab"/>
              <a:cs typeface="Roboto Slab"/>
              <a:sym typeface="Roboto Slab"/>
            </a:endParaRPr>
          </a:p>
        </p:txBody>
      </p:sp>
      <p:pic>
        <p:nvPicPr>
          <p:cNvPr id="80" name="Google Shape;80;p43"/>
          <p:cNvPicPr preferRelativeResize="0"/>
          <p:nvPr/>
        </p:nvPicPr>
        <p:blipFill rotWithShape="1">
          <a:blip r:embed="rId4">
            <a:alphaModFix/>
          </a:blip>
          <a:srcRect b="0" l="17202" r="17189" t="0"/>
          <a:stretch/>
        </p:blipFill>
        <p:spPr>
          <a:xfrm>
            <a:off x="1037599" y="1557350"/>
            <a:ext cx="1696800" cy="1724100"/>
          </a:xfrm>
          <a:prstGeom prst="ellipse">
            <a:avLst/>
          </a:prstGeom>
          <a:noFill/>
          <a:ln>
            <a:noFill/>
          </a:ln>
        </p:spPr>
      </p:pic>
      <p:pic>
        <p:nvPicPr>
          <p:cNvPr id="81" name="Google Shape;81;p43"/>
          <p:cNvPicPr preferRelativeResize="0"/>
          <p:nvPr/>
        </p:nvPicPr>
        <p:blipFill rotWithShape="1">
          <a:blip r:embed="rId5">
            <a:alphaModFix/>
          </a:blip>
          <a:srcRect b="1340" l="17602" r="17989" t="1331"/>
          <a:stretch/>
        </p:blipFill>
        <p:spPr>
          <a:xfrm>
            <a:off x="3723600" y="1557350"/>
            <a:ext cx="1696800" cy="1724100"/>
          </a:xfrm>
          <a:prstGeom prst="ellipse">
            <a:avLst/>
          </a:prstGeom>
          <a:noFill/>
          <a:ln>
            <a:noFill/>
          </a:ln>
        </p:spPr>
      </p:pic>
      <p:pic>
        <p:nvPicPr>
          <p:cNvPr id="82" name="Google Shape;82;p43"/>
          <p:cNvPicPr preferRelativeResize="0"/>
          <p:nvPr/>
        </p:nvPicPr>
        <p:blipFill rotWithShape="1">
          <a:blip r:embed="rId6">
            <a:alphaModFix/>
          </a:blip>
          <a:srcRect b="16682" l="26005" r="30257" t="16689"/>
          <a:stretch/>
        </p:blipFill>
        <p:spPr>
          <a:xfrm>
            <a:off x="6398425" y="1557350"/>
            <a:ext cx="1696800" cy="1724100"/>
          </a:xfrm>
          <a:prstGeom prst="ellipse">
            <a:avLst/>
          </a:prstGeom>
          <a:noFill/>
          <a:ln>
            <a:noFill/>
          </a:ln>
        </p:spPr>
      </p:pic>
      <p:sp>
        <p:nvSpPr>
          <p:cNvPr id="83" name="Google Shape;83;p43"/>
          <p:cNvSpPr txBox="1"/>
          <p:nvPr/>
        </p:nvSpPr>
        <p:spPr>
          <a:xfrm>
            <a:off x="748325" y="3787484"/>
            <a:ext cx="2275200" cy="10209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Users and their behaviours</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 the context of their lives. </a:t>
            </a:r>
            <a:endParaRPr b="0" i="0" sz="1400" u="none" cap="none" strike="noStrike">
              <a:solidFill>
                <a:srgbClr val="000000"/>
              </a:solidFill>
              <a:latin typeface="Roboto"/>
              <a:ea typeface="Roboto"/>
              <a:cs typeface="Roboto"/>
              <a:sym typeface="Roboto"/>
            </a:endParaRPr>
          </a:p>
        </p:txBody>
      </p:sp>
      <p:sp>
        <p:nvSpPr>
          <p:cNvPr id="84" name="Google Shape;84;p43"/>
          <p:cNvSpPr txBox="1"/>
          <p:nvPr/>
        </p:nvSpPr>
        <p:spPr>
          <a:xfrm>
            <a:off x="3415325" y="3787473"/>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Interact with users through</a:t>
            </a:r>
            <a:br>
              <a:rPr b="0" i="0" lang="en" sz="1400" u="none" cap="none" strike="noStrike">
                <a:solidFill>
                  <a:srgbClr val="000000"/>
                </a:solidFill>
                <a:latin typeface="Roboto"/>
                <a:ea typeface="Roboto"/>
                <a:cs typeface="Roboto"/>
                <a:sym typeface="Roboto"/>
              </a:rPr>
            </a:br>
            <a:r>
              <a:rPr b="0" i="0" lang="en" sz="1400" u="none" cap="none" strike="noStrike">
                <a:solidFill>
                  <a:srgbClr val="000000"/>
                </a:solidFill>
                <a:latin typeface="Roboto"/>
                <a:ea typeface="Roboto"/>
                <a:cs typeface="Roboto"/>
                <a:sym typeface="Roboto"/>
              </a:rPr>
              <a:t>both scheduled and “intercept” or “guerrilla” encounters </a:t>
            </a:r>
            <a:endParaRPr b="0" i="0" sz="1400" u="none" cap="none" strike="noStrike">
              <a:solidFill>
                <a:srgbClr val="000000"/>
              </a:solidFill>
              <a:latin typeface="Roboto"/>
              <a:ea typeface="Roboto"/>
              <a:cs typeface="Roboto"/>
              <a:sym typeface="Roboto"/>
            </a:endParaRPr>
          </a:p>
        </p:txBody>
      </p:sp>
      <p:sp>
        <p:nvSpPr>
          <p:cNvPr id="85" name="Google Shape;85;p43"/>
          <p:cNvSpPr txBox="1"/>
          <p:nvPr/>
        </p:nvSpPr>
        <p:spPr>
          <a:xfrm>
            <a:off x="6158525" y="3787482"/>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Experience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what your user experiences</a:t>
            </a:r>
            <a:endParaRPr b="0" i="0" sz="1400" u="none" cap="none" strike="noStrike">
              <a:solidFill>
                <a:srgbClr val="000000"/>
              </a:solidFill>
              <a:latin typeface="Roboto"/>
              <a:ea typeface="Roboto"/>
              <a:cs typeface="Roboto"/>
              <a:sym typeface="Roboto"/>
            </a:endParaRPr>
          </a:p>
        </p:txBody>
      </p:sp>
      <p:sp>
        <p:nvSpPr>
          <p:cNvPr id="86" name="Google Shape;86;p43"/>
          <p:cNvSpPr txBox="1"/>
          <p:nvPr/>
        </p:nvSpPr>
        <p:spPr>
          <a:xfrm>
            <a:off x="350965" y="458100"/>
            <a:ext cx="4011000" cy="4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3000"/>
              <a:buFont typeface="Arial"/>
              <a:buNone/>
            </a:pPr>
            <a:r>
              <a:rPr b="1" i="0" lang="en" sz="3000" u="none" cap="none" strike="noStrike">
                <a:solidFill>
                  <a:srgbClr val="2DC5FA"/>
                </a:solidFill>
                <a:latin typeface="Roboto Slab"/>
                <a:ea typeface="Roboto Slab"/>
                <a:cs typeface="Roboto Slab"/>
                <a:sym typeface="Roboto Slab"/>
              </a:rPr>
              <a:t>Title of the slide</a:t>
            </a:r>
            <a:endParaRPr b="0" i="0" sz="3000" u="none" cap="none" strike="noStrike">
              <a:solidFill>
                <a:srgbClr val="2DC5FA"/>
              </a:solidFill>
              <a:latin typeface="Roboto Slab"/>
              <a:ea typeface="Roboto Slab"/>
              <a:cs typeface="Roboto Slab"/>
              <a:sym typeface="Roboto Slab"/>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Chapter - Light Blue">
  <p:cSld name="CUSTOM_1">
    <p:spTree>
      <p:nvGrpSpPr>
        <p:cNvPr id="87" name="Shape 87"/>
        <p:cNvGrpSpPr/>
        <p:nvPr/>
      </p:nvGrpSpPr>
      <p:grpSpPr>
        <a:xfrm>
          <a:off x="0" y="0"/>
          <a:ext cx="0" cy="0"/>
          <a:chOff x="0" y="0"/>
          <a:chExt cx="0" cy="0"/>
        </a:xfrm>
      </p:grpSpPr>
      <p:pic>
        <p:nvPicPr>
          <p:cNvPr id="88" name="Google Shape;88;p44"/>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89" name="Google Shape;89;p44"/>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0" name="Google Shape;90;p4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1" name="Google Shape;91;p44"/>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Violet">
  <p:cSld name="CUSTOM_1_1">
    <p:spTree>
      <p:nvGrpSpPr>
        <p:cNvPr id="92" name="Shape 92"/>
        <p:cNvGrpSpPr/>
        <p:nvPr/>
      </p:nvGrpSpPr>
      <p:grpSpPr>
        <a:xfrm>
          <a:off x="0" y="0"/>
          <a:ext cx="0" cy="0"/>
          <a:chOff x="0" y="0"/>
          <a:chExt cx="0" cy="0"/>
        </a:xfrm>
      </p:grpSpPr>
      <p:pic>
        <p:nvPicPr>
          <p:cNvPr id="93" name="Google Shape;93;p45"/>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4" name="Google Shape;94;p45"/>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5" name="Google Shape;95;p4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6" name="Google Shape;96;p45"/>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Red">
  <p:cSld name="CUSTOM_1_1_1">
    <p:spTree>
      <p:nvGrpSpPr>
        <p:cNvPr id="97" name="Shape 97"/>
        <p:cNvGrpSpPr/>
        <p:nvPr/>
      </p:nvGrpSpPr>
      <p:grpSpPr>
        <a:xfrm>
          <a:off x="0" y="0"/>
          <a:ext cx="0" cy="0"/>
          <a:chOff x="0" y="0"/>
          <a:chExt cx="0" cy="0"/>
        </a:xfrm>
      </p:grpSpPr>
      <p:pic>
        <p:nvPicPr>
          <p:cNvPr id="98" name="Google Shape;98;p46"/>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9" name="Google Shape;99;p46"/>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0" name="Google Shape;100;p4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1" name="Google Shape;101;p46"/>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Yellow">
  <p:cSld name="CUSTOM_1_1_1_1">
    <p:spTree>
      <p:nvGrpSpPr>
        <p:cNvPr id="102" name="Shape 102"/>
        <p:cNvGrpSpPr/>
        <p:nvPr/>
      </p:nvGrpSpPr>
      <p:grpSpPr>
        <a:xfrm>
          <a:off x="0" y="0"/>
          <a:ext cx="0" cy="0"/>
          <a:chOff x="0" y="0"/>
          <a:chExt cx="0" cy="0"/>
        </a:xfrm>
      </p:grpSpPr>
      <p:pic>
        <p:nvPicPr>
          <p:cNvPr id="103" name="Google Shape;103;p47"/>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4" name="Google Shape;104;p47"/>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5" name="Google Shape;105;p4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6" name="Google Shape;106;p4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4" name="Shape 14"/>
        <p:cNvGrpSpPr/>
        <p:nvPr/>
      </p:nvGrpSpPr>
      <p:grpSpPr>
        <a:xfrm>
          <a:off x="0" y="0"/>
          <a:ext cx="0" cy="0"/>
          <a:chOff x="0" y="0"/>
          <a:chExt cx="0" cy="0"/>
        </a:xfrm>
      </p:grpSpPr>
      <p:sp>
        <p:nvSpPr>
          <p:cNvPr id="15" name="Google Shape;15;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 name="Google Shape;16;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Green">
  <p:cSld name="CUSTOM_1_1_1_1_1">
    <p:spTree>
      <p:nvGrpSpPr>
        <p:cNvPr id="107" name="Shape 107"/>
        <p:cNvGrpSpPr/>
        <p:nvPr/>
      </p:nvGrpSpPr>
      <p:grpSpPr>
        <a:xfrm>
          <a:off x="0" y="0"/>
          <a:ext cx="0" cy="0"/>
          <a:chOff x="0" y="0"/>
          <a:chExt cx="0" cy="0"/>
        </a:xfrm>
      </p:grpSpPr>
      <p:pic>
        <p:nvPicPr>
          <p:cNvPr id="108" name="Google Shape;108;p48"/>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9" name="Google Shape;109;p48"/>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0" name="Google Shape;110;p48"/>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1" name="Google Shape;111;p48"/>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Blue">
  <p:cSld name="CUSTOM_1_1_1_1_1_1">
    <p:spTree>
      <p:nvGrpSpPr>
        <p:cNvPr id="112" name="Shape 112"/>
        <p:cNvGrpSpPr/>
        <p:nvPr/>
      </p:nvGrpSpPr>
      <p:grpSpPr>
        <a:xfrm>
          <a:off x="0" y="0"/>
          <a:ext cx="0" cy="0"/>
          <a:chOff x="0" y="0"/>
          <a:chExt cx="0" cy="0"/>
        </a:xfrm>
      </p:grpSpPr>
      <p:pic>
        <p:nvPicPr>
          <p:cNvPr id="113" name="Google Shape;113;p49"/>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114" name="Google Shape;114;p49"/>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5" name="Google Shape;115;p49"/>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6" name="Google Shape;116;p49"/>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tyle" type="blank">
  <p:cSld name="BLANK">
    <p:spTree>
      <p:nvGrpSpPr>
        <p:cNvPr id="117" name="Shape 117"/>
        <p:cNvGrpSpPr/>
        <p:nvPr/>
      </p:nvGrpSpPr>
      <p:grpSpPr>
        <a:xfrm>
          <a:off x="0" y="0"/>
          <a:ext cx="0" cy="0"/>
          <a:chOff x="0" y="0"/>
          <a:chExt cx="0" cy="0"/>
        </a:xfrm>
      </p:grpSpPr>
      <p:pic>
        <p:nvPicPr>
          <p:cNvPr id="118" name="Google Shape;118;p50"/>
          <p:cNvPicPr preferRelativeResize="0"/>
          <p:nvPr/>
        </p:nvPicPr>
        <p:blipFill rotWithShape="1">
          <a:blip r:embed="rId2">
            <a:alphaModFix/>
          </a:blip>
          <a:srcRect b="0" l="0" r="0" t="0"/>
          <a:stretch/>
        </p:blipFill>
        <p:spPr>
          <a:xfrm>
            <a:off x="3740200" y="1739950"/>
            <a:ext cx="1663599" cy="1663599"/>
          </a:xfrm>
          <a:prstGeom prst="rect">
            <a:avLst/>
          </a:prstGeom>
          <a:noFill/>
          <a:ln>
            <a:noFill/>
          </a:ln>
        </p:spPr>
      </p:pic>
      <p:pic>
        <p:nvPicPr>
          <p:cNvPr descr="Image" id="119" name="Google Shape;119;p50"/>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0" name="Google Shape;120;p50"/>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Image Style">
  <p:cSld name="CUSTOM_6">
    <p:spTree>
      <p:nvGrpSpPr>
        <p:cNvPr id="121" name="Shape 121"/>
        <p:cNvGrpSpPr/>
        <p:nvPr/>
      </p:nvGrpSpPr>
      <p:grpSpPr>
        <a:xfrm>
          <a:off x="0" y="0"/>
          <a:ext cx="0" cy="0"/>
          <a:chOff x="0" y="0"/>
          <a:chExt cx="0" cy="0"/>
        </a:xfrm>
      </p:grpSpPr>
      <p:pic>
        <p:nvPicPr>
          <p:cNvPr id="122" name="Google Shape;122;p51"/>
          <p:cNvPicPr preferRelativeResize="0"/>
          <p:nvPr/>
        </p:nvPicPr>
        <p:blipFill rotWithShape="1">
          <a:blip r:embed="rId2">
            <a:alphaModFix/>
          </a:blip>
          <a:srcRect b="0" l="10533" r="1683" t="0"/>
          <a:stretch/>
        </p:blipFill>
        <p:spPr>
          <a:xfrm>
            <a:off x="3355950" y="489350"/>
            <a:ext cx="5485124" cy="4280024"/>
          </a:xfrm>
          <a:prstGeom prst="rect">
            <a:avLst/>
          </a:prstGeom>
          <a:noFill/>
          <a:ln>
            <a:noFill/>
          </a:ln>
        </p:spPr>
      </p:pic>
      <p:pic>
        <p:nvPicPr>
          <p:cNvPr descr="Image" id="123" name="Google Shape;123;p51"/>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4" name="Google Shape;124;p51"/>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lide Style">
  <p:cSld name="CUSTOM_7">
    <p:spTree>
      <p:nvGrpSpPr>
        <p:cNvPr id="125" name="Shape 125"/>
        <p:cNvGrpSpPr/>
        <p:nvPr/>
      </p:nvGrpSpPr>
      <p:grpSpPr>
        <a:xfrm>
          <a:off x="0" y="0"/>
          <a:ext cx="0" cy="0"/>
          <a:chOff x="0" y="0"/>
          <a:chExt cx="0" cy="0"/>
        </a:xfrm>
      </p:grpSpPr>
      <p:pic>
        <p:nvPicPr>
          <p:cNvPr descr="Image" id="126" name="Google Shape;126;p52"/>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27" name="Google Shape;127;p52"/>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128" name="Shape 128"/>
        <p:cNvGrpSpPr/>
        <p:nvPr/>
      </p:nvGrpSpPr>
      <p:grpSpPr>
        <a:xfrm>
          <a:off x="0" y="0"/>
          <a:ext cx="0" cy="0"/>
          <a:chOff x="0" y="0"/>
          <a:chExt cx="0" cy="0"/>
        </a:xfrm>
      </p:grpSpPr>
      <p:pic>
        <p:nvPicPr>
          <p:cNvPr descr="Image" id="129" name="Google Shape;129;p53"/>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30" name="Google Shape;130;p53"/>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131" name="Google Shape;131;p53"/>
          <p:cNvPicPr preferRelativeResize="0"/>
          <p:nvPr/>
        </p:nvPicPr>
        <p:blipFill rotWithShape="1">
          <a:blip r:embed="rId3">
            <a:alphaModFix/>
          </a:blip>
          <a:srcRect b="0" l="0" r="0" t="0"/>
          <a:stretch/>
        </p:blipFill>
        <p:spPr>
          <a:xfrm>
            <a:off x="756639" y="2608609"/>
            <a:ext cx="266022" cy="235093"/>
          </a:xfrm>
          <a:prstGeom prst="rect">
            <a:avLst/>
          </a:prstGeom>
          <a:noFill/>
          <a:ln>
            <a:noFill/>
          </a:ln>
        </p:spPr>
      </p:pic>
      <p:pic>
        <p:nvPicPr>
          <p:cNvPr descr="Image" id="132" name="Google Shape;132;p53"/>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133" name="Google Shape;133;p53"/>
          <p:cNvCxnSpPr/>
          <p:nvPr/>
        </p:nvCxnSpPr>
        <p:spPr>
          <a:xfrm flipH="1" rot="10800000">
            <a:off x="861725" y="-29400"/>
            <a:ext cx="5100" cy="2464800"/>
          </a:xfrm>
          <a:prstGeom prst="straightConnector1">
            <a:avLst/>
          </a:prstGeom>
          <a:noFill/>
          <a:ln cap="flat" cmpd="sng" w="38100">
            <a:solidFill>
              <a:srgbClr val="64C3F5"/>
            </a:solidFill>
            <a:prstDash val="solid"/>
            <a:miter lim="400000"/>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with emoji Style">
  <p:cSld name="CUSTOM_8">
    <p:spTree>
      <p:nvGrpSpPr>
        <p:cNvPr id="134" name="Shape 134"/>
        <p:cNvGrpSpPr/>
        <p:nvPr/>
      </p:nvGrpSpPr>
      <p:grpSpPr>
        <a:xfrm>
          <a:off x="0" y="0"/>
          <a:ext cx="0" cy="0"/>
          <a:chOff x="0" y="0"/>
          <a:chExt cx="0" cy="0"/>
        </a:xfrm>
      </p:grpSpPr>
      <p:pic>
        <p:nvPicPr>
          <p:cNvPr id="135" name="Google Shape;135;p54"/>
          <p:cNvPicPr preferRelativeResize="0"/>
          <p:nvPr/>
        </p:nvPicPr>
        <p:blipFill rotWithShape="1">
          <a:blip r:embed="rId2">
            <a:alphaModFix/>
          </a:blip>
          <a:srcRect b="0" l="0" r="0" t="0"/>
          <a:stretch/>
        </p:blipFill>
        <p:spPr>
          <a:xfrm>
            <a:off x="4383875" y="1543300"/>
            <a:ext cx="376350" cy="358275"/>
          </a:xfrm>
          <a:prstGeom prst="rect">
            <a:avLst/>
          </a:prstGeom>
          <a:noFill/>
          <a:ln>
            <a:noFill/>
          </a:ln>
        </p:spPr>
      </p:pic>
      <p:pic>
        <p:nvPicPr>
          <p:cNvPr id="136" name="Google Shape;136;p54"/>
          <p:cNvPicPr preferRelativeResize="0"/>
          <p:nvPr/>
        </p:nvPicPr>
        <p:blipFill rotWithShape="1">
          <a:blip r:embed="rId2">
            <a:alphaModFix/>
          </a:blip>
          <a:srcRect b="0" l="0" r="0" t="0"/>
          <a:stretch/>
        </p:blipFill>
        <p:spPr>
          <a:xfrm>
            <a:off x="7278600" y="1543300"/>
            <a:ext cx="376350" cy="358275"/>
          </a:xfrm>
          <a:prstGeom prst="rect">
            <a:avLst/>
          </a:prstGeom>
          <a:noFill/>
          <a:ln>
            <a:noFill/>
          </a:ln>
        </p:spPr>
      </p:pic>
      <p:pic>
        <p:nvPicPr>
          <p:cNvPr id="137" name="Google Shape;137;p54"/>
          <p:cNvPicPr preferRelativeResize="0"/>
          <p:nvPr/>
        </p:nvPicPr>
        <p:blipFill rotWithShape="1">
          <a:blip r:embed="rId2">
            <a:alphaModFix/>
          </a:blip>
          <a:srcRect b="0" l="0" r="0" t="0"/>
          <a:stretch/>
        </p:blipFill>
        <p:spPr>
          <a:xfrm>
            <a:off x="1489150" y="1543300"/>
            <a:ext cx="376350" cy="358275"/>
          </a:xfrm>
          <a:prstGeom prst="rect">
            <a:avLst/>
          </a:prstGeom>
          <a:noFill/>
          <a:ln>
            <a:noFill/>
          </a:ln>
        </p:spPr>
      </p:pic>
      <p:pic>
        <p:nvPicPr>
          <p:cNvPr descr="Image" id="138" name="Google Shape;138;p5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und Photo and bullet points Style">
  <p:cSld name="CUSTOM_4">
    <p:spTree>
      <p:nvGrpSpPr>
        <p:cNvPr id="139" name="Shape 139"/>
        <p:cNvGrpSpPr/>
        <p:nvPr/>
      </p:nvGrpSpPr>
      <p:grpSpPr>
        <a:xfrm>
          <a:off x="0" y="0"/>
          <a:ext cx="0" cy="0"/>
          <a:chOff x="0" y="0"/>
          <a:chExt cx="0" cy="0"/>
        </a:xfrm>
      </p:grpSpPr>
      <p:pic>
        <p:nvPicPr>
          <p:cNvPr id="140" name="Google Shape;140;p55"/>
          <p:cNvPicPr preferRelativeResize="0"/>
          <p:nvPr/>
        </p:nvPicPr>
        <p:blipFill rotWithShape="1">
          <a:blip r:embed="rId2">
            <a:alphaModFix/>
          </a:blip>
          <a:srcRect b="0" l="0" r="33466" t="0"/>
          <a:stretch/>
        </p:blipFill>
        <p:spPr>
          <a:xfrm>
            <a:off x="483025" y="1108650"/>
            <a:ext cx="2926200" cy="2926200"/>
          </a:xfrm>
          <a:prstGeom prst="ellipse">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141" name="Shape 141"/>
        <p:cNvGrpSpPr/>
        <p:nvPr/>
      </p:nvGrpSpPr>
      <p:grpSpPr>
        <a:xfrm>
          <a:off x="0" y="0"/>
          <a:ext cx="0" cy="0"/>
          <a:chOff x="0" y="0"/>
          <a:chExt cx="0" cy="0"/>
        </a:xfrm>
      </p:grpSpPr>
      <p:pic>
        <p:nvPicPr>
          <p:cNvPr id="142" name="Google Shape;142;p56"/>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s Style">
  <p:cSld name="CUSTOM_2">
    <p:spTree>
      <p:nvGrpSpPr>
        <p:cNvPr id="143" name="Shape 143"/>
        <p:cNvGrpSpPr/>
        <p:nvPr/>
      </p:nvGrpSpPr>
      <p:grpSpPr>
        <a:xfrm>
          <a:off x="0" y="0"/>
          <a:ext cx="0" cy="0"/>
          <a:chOff x="0" y="0"/>
          <a:chExt cx="0" cy="0"/>
        </a:xfrm>
      </p:grpSpPr>
      <p:pic>
        <p:nvPicPr>
          <p:cNvPr id="144" name="Google Shape;144;p57"/>
          <p:cNvPicPr preferRelativeResize="0"/>
          <p:nvPr/>
        </p:nvPicPr>
        <p:blipFill rotWithShape="1">
          <a:blip r:embed="rId2">
            <a:alphaModFix/>
          </a:blip>
          <a:srcRect b="0" l="16002" r="15783" t="0"/>
          <a:stretch/>
        </p:blipFill>
        <p:spPr>
          <a:xfrm>
            <a:off x="6112453" y="0"/>
            <a:ext cx="5122559" cy="5143500"/>
          </a:xfrm>
          <a:prstGeom prst="rect">
            <a:avLst/>
          </a:prstGeom>
          <a:noFill/>
          <a:ln>
            <a:noFill/>
          </a:ln>
        </p:spPr>
      </p:pic>
      <p:sp>
        <p:nvSpPr>
          <p:cNvPr id="145" name="Google Shape;145;p57"/>
          <p:cNvSpPr txBox="1"/>
          <p:nvPr/>
        </p:nvSpPr>
        <p:spPr>
          <a:xfrm>
            <a:off x="338725" y="355400"/>
            <a:ext cx="6003300" cy="48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434343"/>
                </a:solidFill>
                <a:latin typeface="Montserrat"/>
                <a:ea typeface="Montserrat"/>
                <a:cs typeface="Montserrat"/>
                <a:sym typeface="Montserrat"/>
              </a:rPr>
              <a:t>Hear, forget. See, remember</a:t>
            </a:r>
            <a:r>
              <a:rPr b="1" i="0" lang="en" sz="3000" u="none" cap="none" strike="noStrike">
                <a:solidFill>
                  <a:srgbClr val="2DC5FA"/>
                </a:solidFill>
                <a:latin typeface="Montserrat"/>
                <a:ea typeface="Montserrat"/>
                <a:cs typeface="Montserrat"/>
                <a:sym typeface="Montserrat"/>
              </a:rPr>
              <a:t>.</a:t>
            </a:r>
            <a:r>
              <a:rPr b="1" i="0" lang="en" sz="3000" u="none" cap="none" strike="noStrike">
                <a:solidFill>
                  <a:srgbClr val="434343"/>
                </a:solidFill>
                <a:latin typeface="Montserrat"/>
                <a:ea typeface="Montserrat"/>
                <a:cs typeface="Montserrat"/>
                <a:sym typeface="Montserrat"/>
              </a:rPr>
              <a:t> </a:t>
            </a:r>
            <a:endParaRPr b="1" i="0" sz="3000" u="none" cap="none" strike="noStrike">
              <a:solidFill>
                <a:srgbClr val="434343"/>
              </a:solidFill>
              <a:latin typeface="Montserrat"/>
              <a:ea typeface="Montserrat"/>
              <a:cs typeface="Montserrat"/>
              <a:sym typeface="Montserrat"/>
            </a:endParaRPr>
          </a:p>
          <a:p>
            <a:pPr indent="0" lvl="0" marL="0" marR="0" rtl="0" algn="l">
              <a:lnSpc>
                <a:spcPct val="100000"/>
              </a:lnSpc>
              <a:spcBef>
                <a:spcPts val="1600"/>
              </a:spcBef>
              <a:spcAft>
                <a:spcPts val="1600"/>
              </a:spcAft>
              <a:buClr>
                <a:srgbClr val="000000"/>
              </a:buClr>
              <a:buSzPts val="3000"/>
              <a:buFont typeface="Arial"/>
              <a:buNone/>
            </a:pPr>
            <a:r>
              <a:rPr b="1" i="0" lang="en" sz="3000" u="none" cap="none" strike="noStrike">
                <a:solidFill>
                  <a:srgbClr val="2DC5FA"/>
                </a:solidFill>
                <a:latin typeface="Montserrat"/>
                <a:ea typeface="Montserrat"/>
                <a:cs typeface="Montserrat"/>
                <a:sym typeface="Montserrat"/>
              </a:rPr>
              <a:t>Do, Understand</a:t>
            </a:r>
            <a:endParaRPr b="1" i="0" sz="3000" u="none" cap="none" strike="noStrike">
              <a:solidFill>
                <a:srgbClr val="434343"/>
              </a:solidFill>
              <a:latin typeface="Roboto Slab"/>
              <a:ea typeface="Roboto Slab"/>
              <a:cs typeface="Roboto Slab"/>
              <a:sym typeface="Roboto Slab"/>
            </a:endParaRPr>
          </a:p>
        </p:txBody>
      </p:sp>
      <p:pic>
        <p:nvPicPr>
          <p:cNvPr descr="Image" id="146" name="Google Shape;146;p5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47" name="Google Shape;147;p5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 name="Shape 18"/>
        <p:cNvGrpSpPr/>
        <p:nvPr/>
      </p:nvGrpSpPr>
      <p:grpSpPr>
        <a:xfrm>
          <a:off x="0" y="0"/>
          <a:ext cx="0" cy="0"/>
          <a:chOff x="0" y="0"/>
          <a:chExt cx="0" cy="0"/>
        </a:xfrm>
      </p:grpSpPr>
      <p:sp>
        <p:nvSpPr>
          <p:cNvPr id="19" name="Google Shape;19;p1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0" name="Google Shape;20;p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1" name="Google Shape;2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tyle">
  <p:cSld name="CUSTOM_3">
    <p:spTree>
      <p:nvGrpSpPr>
        <p:cNvPr id="148" name="Shape 148"/>
        <p:cNvGrpSpPr/>
        <p:nvPr/>
      </p:nvGrpSpPr>
      <p:grpSpPr>
        <a:xfrm>
          <a:off x="0" y="0"/>
          <a:ext cx="0" cy="0"/>
          <a:chOff x="0" y="0"/>
          <a:chExt cx="0" cy="0"/>
        </a:xfrm>
      </p:grpSpPr>
      <p:pic>
        <p:nvPicPr>
          <p:cNvPr descr="Image" id="149" name="Google Shape;149;p58"/>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50" name="Google Shape;150;p58"/>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151" name="Shape 151"/>
        <p:cNvGrpSpPr/>
        <p:nvPr/>
      </p:nvGrpSpPr>
      <p:grpSpPr>
        <a:xfrm>
          <a:off x="0" y="0"/>
          <a:ext cx="0" cy="0"/>
          <a:chOff x="0" y="0"/>
          <a:chExt cx="0" cy="0"/>
        </a:xfrm>
      </p:grpSpPr>
      <p:sp>
        <p:nvSpPr>
          <p:cNvPr id="152" name="Google Shape;152;p59"/>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53" name="Google Shape;153;p59"/>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54" name="Google Shape;154;p5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9" name="Shape 159"/>
        <p:cNvGrpSpPr/>
        <p:nvPr/>
      </p:nvGrpSpPr>
      <p:grpSpPr>
        <a:xfrm>
          <a:off x="0" y="0"/>
          <a:ext cx="0" cy="0"/>
          <a:chOff x="0" y="0"/>
          <a:chExt cx="0" cy="0"/>
        </a:xfrm>
      </p:grpSpPr>
      <p:sp>
        <p:nvSpPr>
          <p:cNvPr id="160" name="Google Shape;160;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1" name="Google Shape;161;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2" name="Google Shape;16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3" name="Shape 163"/>
        <p:cNvGrpSpPr/>
        <p:nvPr/>
      </p:nvGrpSpPr>
      <p:grpSpPr>
        <a:xfrm>
          <a:off x="0" y="0"/>
          <a:ext cx="0" cy="0"/>
          <a:chOff x="0" y="0"/>
          <a:chExt cx="0" cy="0"/>
        </a:xfrm>
      </p:grpSpPr>
      <p:sp>
        <p:nvSpPr>
          <p:cNvPr id="164" name="Google Shape;164;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5" name="Google Shape;16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6" name="Shape 166"/>
        <p:cNvGrpSpPr/>
        <p:nvPr/>
      </p:nvGrpSpPr>
      <p:grpSpPr>
        <a:xfrm>
          <a:off x="0" y="0"/>
          <a:ext cx="0" cy="0"/>
          <a:chOff x="0" y="0"/>
          <a:chExt cx="0" cy="0"/>
        </a:xfrm>
      </p:grpSpPr>
      <p:sp>
        <p:nvSpPr>
          <p:cNvPr id="167" name="Google Shape;167;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8" name="Google Shape;168;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9" name="Google Shape;16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0" name="Shape 170"/>
        <p:cNvGrpSpPr/>
        <p:nvPr/>
      </p:nvGrpSpPr>
      <p:grpSpPr>
        <a:xfrm>
          <a:off x="0" y="0"/>
          <a:ext cx="0" cy="0"/>
          <a:chOff x="0" y="0"/>
          <a:chExt cx="0" cy="0"/>
        </a:xfrm>
      </p:grpSpPr>
      <p:sp>
        <p:nvSpPr>
          <p:cNvPr id="171" name="Google Shape;171;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2" name="Google Shape;172;p2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3" name="Google Shape;173;p2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4" name="Google Shape;17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5" name="Shape 175"/>
        <p:cNvGrpSpPr/>
        <p:nvPr/>
      </p:nvGrpSpPr>
      <p:grpSpPr>
        <a:xfrm>
          <a:off x="0" y="0"/>
          <a:ext cx="0" cy="0"/>
          <a:chOff x="0" y="0"/>
          <a:chExt cx="0" cy="0"/>
        </a:xfrm>
      </p:grpSpPr>
      <p:sp>
        <p:nvSpPr>
          <p:cNvPr id="176" name="Google Shape;17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7" name="Google Shape;17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8" name="Shape 178"/>
        <p:cNvGrpSpPr/>
        <p:nvPr/>
      </p:nvGrpSpPr>
      <p:grpSpPr>
        <a:xfrm>
          <a:off x="0" y="0"/>
          <a:ext cx="0" cy="0"/>
          <a:chOff x="0" y="0"/>
          <a:chExt cx="0" cy="0"/>
        </a:xfrm>
      </p:grpSpPr>
      <p:sp>
        <p:nvSpPr>
          <p:cNvPr id="179" name="Google Shape;179;p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0" name="Google Shape;180;p2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81" name="Google Shape;18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2" name="Shape 182"/>
        <p:cNvGrpSpPr/>
        <p:nvPr/>
      </p:nvGrpSpPr>
      <p:grpSpPr>
        <a:xfrm>
          <a:off x="0" y="0"/>
          <a:ext cx="0" cy="0"/>
          <a:chOff x="0" y="0"/>
          <a:chExt cx="0" cy="0"/>
        </a:xfrm>
      </p:grpSpPr>
      <p:sp>
        <p:nvSpPr>
          <p:cNvPr id="183" name="Google Shape;183;p2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84" name="Google Shape;18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5" name="Shape 185"/>
        <p:cNvGrpSpPr/>
        <p:nvPr/>
      </p:nvGrpSpPr>
      <p:grpSpPr>
        <a:xfrm>
          <a:off x="0" y="0"/>
          <a:ext cx="0" cy="0"/>
          <a:chOff x="0" y="0"/>
          <a:chExt cx="0" cy="0"/>
        </a:xfrm>
      </p:grpSpPr>
      <p:sp>
        <p:nvSpPr>
          <p:cNvPr id="186" name="Google Shape;186;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88" name="Google Shape;188;p2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89" name="Google Shape;189;p2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0" name="Google Shape;19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3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 name="Google Shape;2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1" name="Shape 191"/>
        <p:cNvGrpSpPr/>
        <p:nvPr/>
      </p:nvGrpSpPr>
      <p:grpSpPr>
        <a:xfrm>
          <a:off x="0" y="0"/>
          <a:ext cx="0" cy="0"/>
          <a:chOff x="0" y="0"/>
          <a:chExt cx="0" cy="0"/>
        </a:xfrm>
      </p:grpSpPr>
      <p:sp>
        <p:nvSpPr>
          <p:cNvPr id="192" name="Google Shape;192;p2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93" name="Google Shape;19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4" name="Shape 194"/>
        <p:cNvGrpSpPr/>
        <p:nvPr/>
      </p:nvGrpSpPr>
      <p:grpSpPr>
        <a:xfrm>
          <a:off x="0" y="0"/>
          <a:ext cx="0" cy="0"/>
          <a:chOff x="0" y="0"/>
          <a:chExt cx="0" cy="0"/>
        </a:xfrm>
      </p:grpSpPr>
      <p:sp>
        <p:nvSpPr>
          <p:cNvPr id="195" name="Google Shape;195;p2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96" name="Google Shape;196;p2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97" name="Google Shape;19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8" name="Shape 198"/>
        <p:cNvGrpSpPr/>
        <p:nvPr/>
      </p:nvGrpSpPr>
      <p:grpSpPr>
        <a:xfrm>
          <a:off x="0" y="0"/>
          <a:ext cx="0" cy="0"/>
          <a:chOff x="0" y="0"/>
          <a:chExt cx="0" cy="0"/>
        </a:xfrm>
      </p:grpSpPr>
      <p:sp>
        <p:nvSpPr>
          <p:cNvPr id="199" name="Google Shape;19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200" name="Shape 200"/>
        <p:cNvGrpSpPr/>
        <p:nvPr/>
      </p:nvGrpSpPr>
      <p:grpSpPr>
        <a:xfrm>
          <a:off x="0" y="0"/>
          <a:ext cx="0" cy="0"/>
          <a:chOff x="0" y="0"/>
          <a:chExt cx="0" cy="0"/>
        </a:xfrm>
      </p:grpSpPr>
      <p:pic>
        <p:nvPicPr>
          <p:cNvPr id="201" name="Google Shape;201;p28"/>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_1">
    <p:spTree>
      <p:nvGrpSpPr>
        <p:cNvPr id="202" name="Shape 202"/>
        <p:cNvGrpSpPr/>
        <p:nvPr/>
      </p:nvGrpSpPr>
      <p:grpSpPr>
        <a:xfrm>
          <a:off x="0" y="0"/>
          <a:ext cx="0" cy="0"/>
          <a:chOff x="0" y="0"/>
          <a:chExt cx="0" cy="0"/>
        </a:xfrm>
      </p:grpSpPr>
      <p:pic>
        <p:nvPicPr>
          <p:cNvPr id="203" name="Google Shape;203;p29"/>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204" name="Shape 204"/>
        <p:cNvGrpSpPr/>
        <p:nvPr/>
      </p:nvGrpSpPr>
      <p:grpSpPr>
        <a:xfrm>
          <a:off x="0" y="0"/>
          <a:ext cx="0" cy="0"/>
          <a:chOff x="0" y="0"/>
          <a:chExt cx="0" cy="0"/>
        </a:xfrm>
      </p:grpSpPr>
      <p:sp>
        <p:nvSpPr>
          <p:cNvPr id="205" name="Google Shape;205;p30"/>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06" name="Google Shape;206;p30"/>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07" name="Google Shape;207;p3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208" name="Shape 208"/>
        <p:cNvGrpSpPr/>
        <p:nvPr/>
      </p:nvGrpSpPr>
      <p:grpSpPr>
        <a:xfrm>
          <a:off x="0" y="0"/>
          <a:ext cx="0" cy="0"/>
          <a:chOff x="0" y="0"/>
          <a:chExt cx="0" cy="0"/>
        </a:xfrm>
      </p:grpSpPr>
      <p:pic>
        <p:nvPicPr>
          <p:cNvPr descr="Image" id="209" name="Google Shape;209;p3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210" name="Google Shape;210;p31"/>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211" name="Google Shape;211;p31"/>
          <p:cNvPicPr preferRelativeResize="0"/>
          <p:nvPr/>
        </p:nvPicPr>
        <p:blipFill rotWithShape="1">
          <a:blip r:embed="rId3">
            <a:alphaModFix/>
          </a:blip>
          <a:srcRect b="0" l="0" r="0" t="0"/>
          <a:stretch/>
        </p:blipFill>
        <p:spPr>
          <a:xfrm>
            <a:off x="756639" y="3172805"/>
            <a:ext cx="266022" cy="235093"/>
          </a:xfrm>
          <a:prstGeom prst="rect">
            <a:avLst/>
          </a:prstGeom>
          <a:noFill/>
          <a:ln cap="flat" cmpd="sng" w="9525">
            <a:solidFill>
              <a:srgbClr val="2DC5FA"/>
            </a:solidFill>
            <a:prstDash val="solid"/>
            <a:round/>
            <a:headEnd len="sm" w="sm" type="none"/>
            <a:tailEnd len="sm" w="sm" type="none"/>
          </a:ln>
        </p:spPr>
      </p:pic>
      <p:pic>
        <p:nvPicPr>
          <p:cNvPr descr="Image" id="212" name="Google Shape;212;p3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213" name="Google Shape;213;p31"/>
          <p:cNvCxnSpPr/>
          <p:nvPr/>
        </p:nvCxnSpPr>
        <p:spPr>
          <a:xfrm flipH="1" rot="10800000">
            <a:off x="861725" y="534795"/>
            <a:ext cx="5100" cy="2464800"/>
          </a:xfrm>
          <a:prstGeom prst="straightConnector1">
            <a:avLst/>
          </a:prstGeom>
          <a:noFill/>
          <a:ln cap="flat" cmpd="sng" w="38100">
            <a:solidFill>
              <a:srgbClr val="2DC5FA"/>
            </a:solidFill>
            <a:prstDash val="solid"/>
            <a:miter lim="4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ext - 1/3 Image" type="tx">
  <p:cSld name="TITLE_AND_BODY">
    <p:spTree>
      <p:nvGrpSpPr>
        <p:cNvPr id="25" name="Shape 25"/>
        <p:cNvGrpSpPr/>
        <p:nvPr/>
      </p:nvGrpSpPr>
      <p:grpSpPr>
        <a:xfrm>
          <a:off x="0" y="0"/>
          <a:ext cx="0" cy="0"/>
          <a:chOff x="0" y="0"/>
          <a:chExt cx="0" cy="0"/>
        </a:xfrm>
      </p:grpSpPr>
      <p:sp>
        <p:nvSpPr>
          <p:cNvPr id="26" name="Google Shape;26;p33"/>
          <p:cNvSpPr txBox="1"/>
          <p:nvPr>
            <p:ph type="title"/>
          </p:nvPr>
        </p:nvSpPr>
        <p:spPr>
          <a:xfrm>
            <a:off x="349624" y="1318750"/>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33"/>
          <p:cNvSpPr txBox="1"/>
          <p:nvPr>
            <p:ph idx="2" type="title"/>
          </p:nvPr>
        </p:nvSpPr>
        <p:spPr>
          <a:xfrm>
            <a:off x="349624" y="794825"/>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33"/>
          <p:cNvSpPr txBox="1"/>
          <p:nvPr>
            <p:ph idx="1" type="body"/>
          </p:nvPr>
        </p:nvSpPr>
        <p:spPr>
          <a:xfrm>
            <a:off x="359076" y="1895525"/>
            <a:ext cx="54684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29" name="Google Shape;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 1/2 Image">
  <p:cSld name="TITLE_AND_BODY_1">
    <p:spTree>
      <p:nvGrpSpPr>
        <p:cNvPr id="30" name="Shape 30"/>
        <p:cNvGrpSpPr/>
        <p:nvPr/>
      </p:nvGrpSpPr>
      <p:grpSpPr>
        <a:xfrm>
          <a:off x="0" y="0"/>
          <a:ext cx="0" cy="0"/>
          <a:chOff x="0" y="0"/>
          <a:chExt cx="0" cy="0"/>
        </a:xfrm>
      </p:grpSpPr>
      <p:sp>
        <p:nvSpPr>
          <p:cNvPr id="31" name="Google Shape;31;p34"/>
          <p:cNvSpPr txBox="1"/>
          <p:nvPr>
            <p:ph type="title"/>
          </p:nvPr>
        </p:nvSpPr>
        <p:spPr>
          <a:xfrm>
            <a:off x="349625" y="1318750"/>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34"/>
          <p:cNvSpPr txBox="1"/>
          <p:nvPr>
            <p:ph idx="2" type="title"/>
          </p:nvPr>
        </p:nvSpPr>
        <p:spPr>
          <a:xfrm>
            <a:off x="349625" y="794825"/>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34"/>
          <p:cNvSpPr txBox="1"/>
          <p:nvPr>
            <p:ph idx="1" type="body"/>
          </p:nvPr>
        </p:nvSpPr>
        <p:spPr>
          <a:xfrm>
            <a:off x="359075" y="1895525"/>
            <a:ext cx="42177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4" name="Google Shape;3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ext - 2/3 Image">
  <p:cSld name="TITLE_AND_BODY_1_1">
    <p:spTree>
      <p:nvGrpSpPr>
        <p:cNvPr id="35" name="Shape 35"/>
        <p:cNvGrpSpPr/>
        <p:nvPr/>
      </p:nvGrpSpPr>
      <p:grpSpPr>
        <a:xfrm>
          <a:off x="0" y="0"/>
          <a:ext cx="0" cy="0"/>
          <a:chOff x="0" y="0"/>
          <a:chExt cx="0" cy="0"/>
        </a:xfrm>
      </p:grpSpPr>
      <p:sp>
        <p:nvSpPr>
          <p:cNvPr id="36" name="Google Shape;36;p35"/>
          <p:cNvSpPr txBox="1"/>
          <p:nvPr>
            <p:ph type="title"/>
          </p:nvPr>
        </p:nvSpPr>
        <p:spPr>
          <a:xfrm>
            <a:off x="349625" y="1318750"/>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 name="Google Shape;37;p35"/>
          <p:cNvSpPr txBox="1"/>
          <p:nvPr>
            <p:ph idx="2" type="title"/>
          </p:nvPr>
        </p:nvSpPr>
        <p:spPr>
          <a:xfrm>
            <a:off x="349625" y="794825"/>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35"/>
          <p:cNvSpPr txBox="1"/>
          <p:nvPr>
            <p:ph idx="1" type="body"/>
          </p:nvPr>
        </p:nvSpPr>
        <p:spPr>
          <a:xfrm>
            <a:off x="355525" y="1895525"/>
            <a:ext cx="27111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9" name="Google Shape;39;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 name="Google Shape;42;p3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3" name="Google Shape;43;p3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4" name="Google Shape;4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3.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theme" Target="../theme/theme1.xml"/><Relationship Id="rId16"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2DC5FA"/>
              </a:buClr>
              <a:buSzPts val="3000"/>
              <a:buFont typeface="Roboto Slab"/>
              <a:buNone/>
              <a:defRPr b="1" i="0" sz="3000" u="none" cap="none" strike="noStrike">
                <a:solidFill>
                  <a:srgbClr val="2DC5FA"/>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1pPr>
            <a:lvl2pPr indent="-317500" lvl="1" marL="914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155" name="Shape 155"/>
        <p:cNvGrpSpPr/>
        <p:nvPr/>
      </p:nvGrpSpPr>
      <p:grpSpPr>
        <a:xfrm>
          <a:off x="0" y="0"/>
          <a:ext cx="0" cy="0"/>
          <a:chOff x="0" y="0"/>
          <a:chExt cx="0" cy="0"/>
        </a:xfrm>
      </p:grpSpPr>
      <p:sp>
        <p:nvSpPr>
          <p:cNvPr id="156" name="Google Shape;15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7" name="Google Shape;15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58" name="Google Shape;15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hyperlink" Target="https://stackoverflow.com/questions/3744209/mysql-stored-procedure-vs-function-which-would-i-use-when/13510102#13510102"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219" name="Google Shape;219;p1"/>
          <p:cNvSpPr txBox="1"/>
          <p:nvPr>
            <p:ph idx="2" type="title"/>
          </p:nvPr>
        </p:nvSpPr>
        <p:spPr>
          <a:xfrm>
            <a:off x="1944575" y="3207850"/>
            <a:ext cx="716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sz="3100">
                <a:latin typeface="Montserrat"/>
                <a:ea typeface="Montserrat"/>
                <a:cs typeface="Montserrat"/>
                <a:sym typeface="Montserrat"/>
              </a:rPr>
              <a:t>Stored procedures and functions.</a:t>
            </a:r>
            <a:endParaRPr sz="3100">
              <a:latin typeface="Montserrat"/>
              <a:ea typeface="Montserrat"/>
              <a:cs typeface="Montserrat"/>
              <a:sym typeface="Montserrat"/>
            </a:endParaRPr>
          </a:p>
        </p:txBody>
      </p:sp>
      <p:pic>
        <p:nvPicPr>
          <p:cNvPr id="220" name="Google Shape;220;p1"/>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3" name="Shape 283"/>
        <p:cNvGrpSpPr/>
        <p:nvPr/>
      </p:nvGrpSpPr>
      <p:grpSpPr>
        <a:xfrm>
          <a:off x="0" y="0"/>
          <a:ext cx="0" cy="0"/>
          <a:chOff x="0" y="0"/>
          <a:chExt cx="0" cy="0"/>
        </a:xfrm>
      </p:grpSpPr>
      <p:sp>
        <p:nvSpPr>
          <p:cNvPr id="284" name="Google Shape;284;gcefed29212_0_2"/>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2DC5FA"/>
                </a:solidFill>
                <a:latin typeface="Montserrat"/>
                <a:ea typeface="Montserrat"/>
                <a:cs typeface="Montserrat"/>
                <a:sym typeface="Montserrat"/>
              </a:rPr>
              <a:t>PROCEDURES                        VS                  </a:t>
            </a:r>
            <a:r>
              <a:rPr b="1" i="0" lang="en" sz="2100" u="none" cap="none" strike="noStrike">
                <a:solidFill>
                  <a:srgbClr val="2DC5FA"/>
                </a:solidFill>
                <a:latin typeface="Montserrat"/>
                <a:ea typeface="Montserrat"/>
                <a:cs typeface="Montserrat"/>
                <a:sym typeface="Montserrat"/>
              </a:rPr>
              <a:t>FUNCTIONS</a:t>
            </a:r>
            <a:endParaRPr b="0" i="0" sz="2100" u="none" cap="none" strike="noStrike">
              <a:solidFill>
                <a:srgbClr val="2DC5FA"/>
              </a:solidFill>
              <a:latin typeface="Montserrat"/>
              <a:ea typeface="Montserrat"/>
              <a:cs typeface="Montserrat"/>
              <a:sym typeface="Montserrat"/>
            </a:endParaRPr>
          </a:p>
        </p:txBody>
      </p:sp>
      <p:sp>
        <p:nvSpPr>
          <p:cNvPr id="285" name="Google Shape;285;gcefed29212_0_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86" name="Google Shape;286;gcefed29212_0_2"/>
          <p:cNvSpPr txBox="1"/>
          <p:nvPr/>
        </p:nvSpPr>
        <p:spPr>
          <a:xfrm>
            <a:off x="707225" y="1597825"/>
            <a:ext cx="38412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a:t>
            </a:r>
            <a:r>
              <a:rPr lang="en" sz="1800">
                <a:solidFill>
                  <a:srgbClr val="172B4D"/>
                </a:solidFill>
                <a:highlight>
                  <a:srgbClr val="FFFFFF"/>
                </a:highlight>
                <a:latin typeface="Roboto"/>
                <a:ea typeface="Roboto"/>
                <a:cs typeface="Roboto"/>
                <a:sym typeface="Roboto"/>
              </a:rPr>
              <a:t>o call them you need ‘CALL</a:t>
            </a:r>
            <a:endParaRPr sz="1800">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1800"/>
              </a:spcBef>
              <a:spcAft>
                <a:spcPts val="0"/>
              </a:spcAft>
              <a:buClr>
                <a:srgbClr val="172B4D"/>
              </a:buClr>
              <a:buSzPts val="1800"/>
              <a:buFont typeface="Roboto"/>
              <a:buChar char="●"/>
            </a:pPr>
            <a:r>
              <a:rPr lang="en" sz="1800">
                <a:solidFill>
                  <a:srgbClr val="172B4D"/>
                </a:solidFill>
                <a:highlight>
                  <a:srgbClr val="FFFFFF"/>
                </a:highlight>
                <a:latin typeface="Roboto"/>
                <a:ea typeface="Roboto"/>
                <a:cs typeface="Roboto"/>
                <a:sym typeface="Roboto"/>
              </a:rPr>
              <a:t>Can have: inputs, outputs, in-outputs</a:t>
            </a:r>
            <a:endParaRPr sz="1800">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1800"/>
              </a:spcBef>
              <a:spcAft>
                <a:spcPts val="0"/>
              </a:spcAft>
              <a:buClr>
                <a:srgbClr val="172B4D"/>
              </a:buClr>
              <a:buSzPts val="1800"/>
              <a:buFont typeface="Roboto"/>
              <a:buChar char="●"/>
            </a:pPr>
            <a:r>
              <a:rPr lang="en" sz="1800">
                <a:solidFill>
                  <a:srgbClr val="172B4D"/>
                </a:solidFill>
                <a:highlight>
                  <a:srgbClr val="FFFFFF"/>
                </a:highlight>
                <a:latin typeface="Roboto"/>
                <a:ea typeface="Roboto"/>
                <a:cs typeface="Roboto"/>
                <a:sym typeface="Roboto"/>
              </a:rPr>
              <a:t>Can perform several operations</a:t>
            </a:r>
            <a:endParaRPr sz="1800">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
        <p:nvSpPr>
          <p:cNvPr id="287" name="Google Shape;287;gcefed29212_0_2"/>
          <p:cNvSpPr txBox="1"/>
          <p:nvPr/>
        </p:nvSpPr>
        <p:spPr>
          <a:xfrm>
            <a:off x="4822025" y="1597825"/>
            <a:ext cx="38412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800"/>
              </a:spcBef>
              <a:spcAft>
                <a:spcPts val="0"/>
              </a:spcAft>
              <a:buClr>
                <a:srgbClr val="172B4D"/>
              </a:buClr>
              <a:buSzPts val="1800"/>
              <a:buFont typeface="Roboto"/>
              <a:buChar char="●"/>
            </a:pPr>
            <a:r>
              <a:rPr lang="en" sz="1800">
                <a:solidFill>
                  <a:srgbClr val="172B4D"/>
                </a:solidFill>
                <a:highlight>
                  <a:srgbClr val="FFFFFF"/>
                </a:highlight>
                <a:latin typeface="Roboto"/>
                <a:ea typeface="Roboto"/>
                <a:cs typeface="Roboto"/>
                <a:sym typeface="Roboto"/>
              </a:rPr>
              <a:t>You call them without </a:t>
            </a:r>
            <a:r>
              <a:rPr lang="en" sz="1800">
                <a:solidFill>
                  <a:srgbClr val="172B4D"/>
                </a:solidFill>
                <a:highlight>
                  <a:srgbClr val="FFFFFF"/>
                </a:highlight>
                <a:latin typeface="Roboto"/>
                <a:ea typeface="Roboto"/>
                <a:cs typeface="Roboto"/>
                <a:sym typeface="Roboto"/>
              </a:rPr>
              <a:t>‘CALL’</a:t>
            </a:r>
            <a:endParaRPr sz="1800">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1800"/>
              </a:spcBef>
              <a:spcAft>
                <a:spcPts val="0"/>
              </a:spcAft>
              <a:buClr>
                <a:srgbClr val="172B4D"/>
              </a:buClr>
              <a:buSzPts val="1800"/>
              <a:buFont typeface="Roboto"/>
              <a:buChar char="●"/>
            </a:pPr>
            <a:r>
              <a:rPr lang="en" sz="1800">
                <a:solidFill>
                  <a:srgbClr val="172B4D"/>
                </a:solidFill>
                <a:highlight>
                  <a:srgbClr val="FFFFFF"/>
                </a:highlight>
                <a:latin typeface="Roboto"/>
                <a:ea typeface="Roboto"/>
                <a:cs typeface="Roboto"/>
                <a:sym typeface="Roboto"/>
              </a:rPr>
              <a:t>Can have: inputs</a:t>
            </a:r>
            <a:endParaRPr sz="1800">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1800"/>
              </a:spcBef>
              <a:spcAft>
                <a:spcPts val="0"/>
              </a:spcAft>
              <a:buClr>
                <a:srgbClr val="172B4D"/>
              </a:buClr>
              <a:buSzPts val="1800"/>
              <a:buFont typeface="Roboto"/>
              <a:buChar char="●"/>
            </a:pPr>
            <a:r>
              <a:rPr lang="en" sz="1800">
                <a:solidFill>
                  <a:srgbClr val="172B4D"/>
                </a:solidFill>
                <a:highlight>
                  <a:srgbClr val="FFFFFF"/>
                </a:highlight>
                <a:latin typeface="Roboto"/>
                <a:ea typeface="Roboto"/>
                <a:cs typeface="Roboto"/>
                <a:sym typeface="Roboto"/>
              </a:rPr>
              <a:t>Return a single value</a:t>
            </a:r>
            <a:endParaRPr sz="1800">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1800"/>
              </a:spcBef>
              <a:spcAft>
                <a:spcPts val="0"/>
              </a:spcAft>
              <a:buClr>
                <a:srgbClr val="172B4D"/>
              </a:buClr>
              <a:buSzPts val="1800"/>
              <a:buFont typeface="Roboto"/>
              <a:buChar char="●"/>
            </a:pPr>
            <a:r>
              <a:rPr lang="en" sz="1800">
                <a:solidFill>
                  <a:srgbClr val="172B4D"/>
                </a:solidFill>
                <a:highlight>
                  <a:srgbClr val="FFFFFF"/>
                </a:highlight>
                <a:latin typeface="Roboto"/>
                <a:ea typeface="Roboto"/>
                <a:cs typeface="Roboto"/>
                <a:sym typeface="Roboto"/>
              </a:rPr>
              <a:t>They MUST contain a RETURN clause</a:t>
            </a:r>
            <a:endParaRPr sz="1800">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
        <p:nvSpPr>
          <p:cNvPr id="288" name="Google Shape;288;gcefed29212_0_2"/>
          <p:cNvSpPr txBox="1"/>
          <p:nvPr/>
        </p:nvSpPr>
        <p:spPr>
          <a:xfrm>
            <a:off x="1163575" y="4098925"/>
            <a:ext cx="715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hlinkClick r:id="rId4"/>
              </a:rPr>
              <a:t>Procedures vs functions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 name="Shape 292"/>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2"/>
          <p:cNvSpPr txBox="1"/>
          <p:nvPr/>
        </p:nvSpPr>
        <p:spPr>
          <a:xfrm>
            <a:off x="3998738" y="1679400"/>
            <a:ext cx="4338900" cy="23187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Stored procedures: definition.</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Why they are useful?</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Syntax.</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Example.</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Functions.</a:t>
            </a:r>
            <a:endParaRPr b="0" i="0" sz="2000" u="none" cap="none" strike="noStrike">
              <a:solidFill>
                <a:srgbClr val="000000"/>
              </a:solidFill>
              <a:latin typeface="Montserrat Medium"/>
              <a:ea typeface="Montserrat Medium"/>
              <a:cs typeface="Montserrat Medium"/>
              <a:sym typeface="Montserrat Medium"/>
            </a:endParaRPr>
          </a:p>
          <a:p>
            <a:pPr indent="0" lvl="0" marL="4572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p:txBody>
      </p:sp>
      <p:sp>
        <p:nvSpPr>
          <p:cNvPr id="226" name="Google Shape;226;p2"/>
          <p:cNvSpPr txBox="1"/>
          <p:nvPr/>
        </p:nvSpPr>
        <p:spPr>
          <a:xfrm>
            <a:off x="3907193" y="985600"/>
            <a:ext cx="40212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434343"/>
                </a:solidFill>
                <a:latin typeface="Montserrat"/>
                <a:ea typeface="Montserrat"/>
                <a:cs typeface="Montserrat"/>
                <a:sym typeface="Montserrat"/>
              </a:rPr>
              <a:t>Agenda</a:t>
            </a:r>
            <a:endParaRPr b="1" i="0" sz="2300" u="none" cap="none" strike="noStrike">
              <a:solidFill>
                <a:srgbClr val="434343"/>
              </a:solidFill>
              <a:latin typeface="Montserrat"/>
              <a:ea typeface="Montserrat"/>
              <a:cs typeface="Montserrat"/>
              <a:sym typeface="Montserrat"/>
            </a:endParaRPr>
          </a:p>
        </p:txBody>
      </p:sp>
      <p:sp>
        <p:nvSpPr>
          <p:cNvPr id="227" name="Google Shape;227;p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228" name="Google Shape;228;p2"/>
          <p:cNvPicPr preferRelativeResize="0"/>
          <p:nvPr/>
        </p:nvPicPr>
        <p:blipFill rotWithShape="1">
          <a:blip r:embed="rId4">
            <a:alphaModFix/>
          </a:blip>
          <a:srcRect b="0" l="0" r="0" t="0"/>
          <a:stretch/>
        </p:blipFill>
        <p:spPr>
          <a:xfrm>
            <a:off x="768125" y="1127525"/>
            <a:ext cx="2838425" cy="2971800"/>
          </a:xfrm>
          <a:prstGeom prst="rect">
            <a:avLst/>
          </a:prstGeom>
          <a:noFill/>
          <a:ln>
            <a:noFill/>
          </a:ln>
        </p:spPr>
      </p:pic>
      <p:sp>
        <p:nvSpPr>
          <p:cNvPr id="229" name="Google Shape;229;p2"/>
          <p:cNvSpPr txBox="1"/>
          <p:nvPr/>
        </p:nvSpPr>
        <p:spPr>
          <a:xfrm>
            <a:off x="1544350" y="4177575"/>
            <a:ext cx="2062200" cy="218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Credit: Unsplash</a:t>
            </a:r>
            <a:endParaRPr b="1" i="0" sz="500" u="none" cap="none" strike="noStrike">
              <a:solidFill>
                <a:srgbClr val="B7B7B7"/>
              </a:solidFill>
              <a:latin typeface="Montserrat"/>
              <a:ea typeface="Montserrat"/>
              <a:cs typeface="Montserrat"/>
              <a:sym typeface="Montserrat"/>
            </a:endParaRPr>
          </a:p>
        </p:txBody>
      </p:sp>
      <p:pic>
        <p:nvPicPr>
          <p:cNvPr id="230" name="Google Shape;230;p2"/>
          <p:cNvPicPr preferRelativeResize="0"/>
          <p:nvPr/>
        </p:nvPicPr>
        <p:blipFill rotWithShape="1">
          <a:blip r:embed="rId5">
            <a:alphaModFix/>
          </a:blip>
          <a:srcRect b="14010" l="30634" r="27977" t="28211"/>
          <a:stretch/>
        </p:blipFill>
        <p:spPr>
          <a:xfrm>
            <a:off x="768125" y="1127525"/>
            <a:ext cx="2838426" cy="29717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ga0aef77d17_0_0"/>
          <p:cNvSpPr txBox="1"/>
          <p:nvPr/>
        </p:nvSpPr>
        <p:spPr>
          <a:xfrm>
            <a:off x="585600" y="6808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STORED PROCEDURES: DEFINITION</a:t>
            </a:r>
            <a:endParaRPr b="0" i="0" sz="2100" u="none" cap="none" strike="noStrike">
              <a:solidFill>
                <a:srgbClr val="2DC5FA"/>
              </a:solidFill>
              <a:latin typeface="Montserrat"/>
              <a:ea typeface="Montserrat"/>
              <a:cs typeface="Montserrat"/>
              <a:sym typeface="Montserrat"/>
            </a:endParaRPr>
          </a:p>
        </p:txBody>
      </p:sp>
      <p:sp>
        <p:nvSpPr>
          <p:cNvPr id="236" name="Google Shape;236;ga0aef77d17_0_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37" name="Google Shape;237;ga0aef77d17_0_0"/>
          <p:cNvSpPr txBox="1"/>
          <p:nvPr/>
        </p:nvSpPr>
        <p:spPr>
          <a:xfrm>
            <a:off x="707225" y="12168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A stored procedure is a set of SQL statements that can be stored in the server</a:t>
            </a:r>
            <a:r>
              <a:rPr lang="en" sz="1800">
                <a:solidFill>
                  <a:srgbClr val="172B4D"/>
                </a:solidFill>
                <a:highlight>
                  <a:srgbClr val="FFFFFF"/>
                </a:highlight>
                <a:latin typeface="Roboto"/>
                <a:ea typeface="Roboto"/>
                <a:cs typeface="Roboto"/>
                <a:sym typeface="Roboto"/>
              </a:rPr>
              <a:t> or in a local sql file.</a:t>
            </a:r>
            <a:endParaRPr sz="1800">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1800"/>
              </a:spcBef>
              <a:spcAft>
                <a:spcPts val="0"/>
              </a:spcAft>
              <a:buClr>
                <a:srgbClr val="172B4D"/>
              </a:buClr>
              <a:buSzPts val="1800"/>
              <a:buFont typeface="Roboto"/>
              <a:buChar char="●"/>
            </a:pPr>
            <a:r>
              <a:rPr lang="en" sz="1800">
                <a:solidFill>
                  <a:srgbClr val="172B4D"/>
                </a:solidFill>
                <a:highlight>
                  <a:srgbClr val="FFFFFF"/>
                </a:highlight>
                <a:latin typeface="Roboto"/>
                <a:ea typeface="Roboto"/>
                <a:cs typeface="Roboto"/>
                <a:sym typeface="Roboto"/>
              </a:rPr>
              <a:t>Stored procedures usually contain repetitive queries.</a:t>
            </a:r>
            <a:endParaRPr sz="1800">
              <a:solidFill>
                <a:srgbClr val="172B4D"/>
              </a:solidFill>
              <a:highlight>
                <a:srgbClr val="FFFFFF"/>
              </a:highlight>
              <a:latin typeface="Roboto"/>
              <a:ea typeface="Roboto"/>
              <a:cs typeface="Roboto"/>
              <a:sym typeface="Roboto"/>
            </a:endParaRPr>
          </a:p>
          <a:p>
            <a:pPr indent="0" lvl="0" marL="457200" marR="0" rtl="0" algn="l">
              <a:lnSpc>
                <a:spcPct val="115000"/>
              </a:lnSpc>
              <a:spcBef>
                <a:spcPts val="1800"/>
              </a:spcBef>
              <a:spcAft>
                <a:spcPts val="0"/>
              </a:spcAft>
              <a:buNone/>
            </a:pPr>
            <a:r>
              <a:t/>
            </a:r>
            <a:endParaRPr sz="1800">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A stored procedure is either a procedure or a function. Stored procedures and functions are created with </a:t>
            </a:r>
            <a:r>
              <a:rPr b="0" i="0" lang="en" sz="1800" u="none" cap="none" strike="noStrike">
                <a:solidFill>
                  <a:srgbClr val="172B4D"/>
                </a:solidFill>
                <a:highlight>
                  <a:srgbClr val="F4F5F7"/>
                </a:highlight>
                <a:latin typeface="Roboto"/>
                <a:ea typeface="Roboto"/>
                <a:cs typeface="Roboto"/>
                <a:sym typeface="Roboto"/>
              </a:rPr>
              <a:t>CREATE PROCEDURE</a:t>
            </a:r>
            <a:r>
              <a:rPr b="0" i="0" lang="en" sz="1800" u="none" cap="none" strike="noStrike">
                <a:solidFill>
                  <a:srgbClr val="172B4D"/>
                </a:solidFill>
                <a:highlight>
                  <a:srgbClr val="FFFFFF"/>
                </a:highlight>
                <a:latin typeface="Roboto"/>
                <a:ea typeface="Roboto"/>
                <a:cs typeface="Roboto"/>
                <a:sym typeface="Roboto"/>
              </a:rPr>
              <a:t> and </a:t>
            </a:r>
            <a:r>
              <a:rPr b="0" i="0" lang="en" sz="1800" u="none" cap="none" strike="noStrike">
                <a:solidFill>
                  <a:srgbClr val="172B4D"/>
                </a:solidFill>
                <a:highlight>
                  <a:srgbClr val="F4F5F7"/>
                </a:highlight>
                <a:latin typeface="Roboto"/>
                <a:ea typeface="Roboto"/>
                <a:cs typeface="Roboto"/>
                <a:sym typeface="Roboto"/>
              </a:rPr>
              <a:t>CREATE FUNCTION</a:t>
            </a:r>
            <a:r>
              <a:rPr b="0" i="0" lang="en" sz="1800" u="none" cap="none" strike="noStrike">
                <a:solidFill>
                  <a:srgbClr val="172B4D"/>
                </a:solidFill>
                <a:highlight>
                  <a:srgbClr val="FFFFFF"/>
                </a:highlight>
                <a:latin typeface="Roboto"/>
                <a:ea typeface="Roboto"/>
                <a:cs typeface="Roboto"/>
                <a:sym typeface="Roboto"/>
              </a:rPr>
              <a:t> statements.</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Stored routines may call other stored procedures.</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ga0a6fe2872_0_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WHY THEY ARE USEFUL?</a:t>
            </a:r>
            <a:endParaRPr b="0" i="0" sz="2100" u="none" cap="none" strike="noStrike">
              <a:solidFill>
                <a:srgbClr val="2DC5FA"/>
              </a:solidFill>
              <a:latin typeface="Montserrat"/>
              <a:ea typeface="Montserrat"/>
              <a:cs typeface="Montserrat"/>
              <a:sym typeface="Montserrat"/>
            </a:endParaRPr>
          </a:p>
        </p:txBody>
      </p:sp>
      <p:sp>
        <p:nvSpPr>
          <p:cNvPr id="243" name="Google Shape;243;ga0a6fe2872_0_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44" name="Google Shape;244;ga0a6fe2872_0_0"/>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1800"/>
              </a:spcBef>
              <a:spcAft>
                <a:spcPts val="0"/>
              </a:spcAft>
              <a:buClr>
                <a:srgbClr val="172B4D"/>
              </a:buClr>
              <a:buSzPts val="1500"/>
              <a:buFont typeface="Roboto"/>
              <a:buChar char="●"/>
            </a:pPr>
            <a:r>
              <a:rPr b="1" i="1" lang="en" sz="1500" u="none" cap="none" strike="noStrike">
                <a:solidFill>
                  <a:srgbClr val="172B4D"/>
                </a:solidFill>
                <a:highlight>
                  <a:srgbClr val="FFFFFF"/>
                </a:highlight>
                <a:latin typeface="Roboto"/>
                <a:ea typeface="Roboto"/>
                <a:cs typeface="Roboto"/>
                <a:sym typeface="Roboto"/>
              </a:rPr>
              <a:t>Reusability</a:t>
            </a:r>
            <a:r>
              <a:rPr b="0" i="0" lang="en" sz="1500" u="none" cap="none" strike="noStrike">
                <a:solidFill>
                  <a:srgbClr val="172B4D"/>
                </a:solidFill>
                <a:highlight>
                  <a:srgbClr val="FFFFFF"/>
                </a:highlight>
                <a:latin typeface="Roboto"/>
                <a:ea typeface="Roboto"/>
                <a:cs typeface="Roboto"/>
                <a:sym typeface="Roboto"/>
              </a:rPr>
              <a:t>: They can be executed by multiple users on the server without the need of rewriting the code again.</a:t>
            </a:r>
            <a:endParaRPr b="0" i="0" sz="150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1800"/>
              </a:spcBef>
              <a:spcAft>
                <a:spcPts val="0"/>
              </a:spcAft>
              <a:buNone/>
            </a:pPr>
            <a:r>
              <a:t/>
            </a:r>
            <a:endParaRPr sz="1500">
              <a:solidFill>
                <a:srgbClr val="172B4D"/>
              </a:solidFill>
              <a:highlight>
                <a:srgbClr val="FFFFFF"/>
              </a:highlight>
              <a:latin typeface="Roboto"/>
              <a:ea typeface="Roboto"/>
              <a:cs typeface="Roboto"/>
              <a:sym typeface="Roboto"/>
            </a:endParaRPr>
          </a:p>
          <a:p>
            <a:pPr indent="-323850" lvl="0" marL="457200" marR="0" rtl="0" algn="l">
              <a:lnSpc>
                <a:spcPct val="115000"/>
              </a:lnSpc>
              <a:spcBef>
                <a:spcPts val="0"/>
              </a:spcBef>
              <a:spcAft>
                <a:spcPts val="0"/>
              </a:spcAft>
              <a:buClr>
                <a:srgbClr val="172B4D"/>
              </a:buClr>
              <a:buSzPts val="1500"/>
              <a:buFont typeface="Roboto"/>
              <a:buChar char="●"/>
            </a:pPr>
            <a:r>
              <a:rPr b="1" i="1" lang="en" sz="1500" u="none" cap="none" strike="noStrike">
                <a:solidFill>
                  <a:srgbClr val="172B4D"/>
                </a:solidFill>
                <a:highlight>
                  <a:srgbClr val="FFFFFF"/>
                </a:highlight>
                <a:latin typeface="Roboto"/>
                <a:ea typeface="Roboto"/>
                <a:cs typeface="Roboto"/>
                <a:sym typeface="Roboto"/>
              </a:rPr>
              <a:t>Security</a:t>
            </a:r>
            <a:r>
              <a:rPr b="0" i="0" lang="en" sz="1500" u="none" cap="none" strike="noStrike">
                <a:solidFill>
                  <a:srgbClr val="172B4D"/>
                </a:solidFill>
                <a:highlight>
                  <a:srgbClr val="FFFFFF"/>
                </a:highlight>
                <a:latin typeface="Roboto"/>
                <a:ea typeface="Roboto"/>
                <a:cs typeface="Roboto"/>
                <a:sym typeface="Roboto"/>
              </a:rPr>
              <a:t>: They can ensure that each operation is properly logged. For eg., in banks the users would not have access to the database tables directly but can only execute specific stored routines.</a:t>
            </a:r>
            <a:endParaRPr b="0" i="0" sz="150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0"/>
              </a:spcBef>
              <a:spcAft>
                <a:spcPts val="0"/>
              </a:spcAft>
              <a:buNone/>
            </a:pPr>
            <a:r>
              <a:t/>
            </a:r>
            <a:endParaRPr sz="1500">
              <a:solidFill>
                <a:srgbClr val="172B4D"/>
              </a:solidFill>
              <a:highlight>
                <a:srgbClr val="FFFFFF"/>
              </a:highlight>
              <a:latin typeface="Roboto"/>
              <a:ea typeface="Roboto"/>
              <a:cs typeface="Roboto"/>
              <a:sym typeface="Roboto"/>
            </a:endParaRPr>
          </a:p>
          <a:p>
            <a:pPr indent="-323850" lvl="0" marL="457200" marR="0" rtl="0" algn="l">
              <a:lnSpc>
                <a:spcPct val="115000"/>
              </a:lnSpc>
              <a:spcBef>
                <a:spcPts val="0"/>
              </a:spcBef>
              <a:spcAft>
                <a:spcPts val="0"/>
              </a:spcAft>
              <a:buClr>
                <a:srgbClr val="172B4D"/>
              </a:buClr>
              <a:buSzPts val="1500"/>
              <a:buFont typeface="Roboto"/>
              <a:buChar char="●"/>
            </a:pPr>
            <a:r>
              <a:rPr b="1" i="1" lang="en" sz="1500" u="none" cap="none" strike="noStrike">
                <a:solidFill>
                  <a:srgbClr val="172B4D"/>
                </a:solidFill>
                <a:highlight>
                  <a:srgbClr val="FFFFFF"/>
                </a:highlight>
                <a:latin typeface="Roboto"/>
                <a:ea typeface="Roboto"/>
                <a:cs typeface="Roboto"/>
                <a:sym typeface="Roboto"/>
              </a:rPr>
              <a:t>Performance</a:t>
            </a:r>
            <a:r>
              <a:rPr b="1" i="0" lang="en" sz="1500" u="none" cap="none" strike="noStrike">
                <a:solidFill>
                  <a:srgbClr val="172B4D"/>
                </a:solidFill>
                <a:highlight>
                  <a:srgbClr val="FFFFFF"/>
                </a:highlight>
                <a:latin typeface="Roboto"/>
                <a:ea typeface="Roboto"/>
                <a:cs typeface="Roboto"/>
                <a:sym typeface="Roboto"/>
              </a:rPr>
              <a:t>:</a:t>
            </a:r>
            <a:r>
              <a:rPr b="0" i="0" lang="en" sz="1500" u="none" cap="none" strike="noStrike">
                <a:solidFill>
                  <a:srgbClr val="172B4D"/>
                </a:solidFill>
                <a:highlight>
                  <a:srgbClr val="FFFFFF"/>
                </a:highlight>
                <a:latin typeface="Roboto"/>
                <a:ea typeface="Roboto"/>
                <a:cs typeface="Roboto"/>
                <a:sym typeface="Roboto"/>
              </a:rPr>
              <a:t> They are more efficient as the user does not need to rewrite the code. Also when they are executed for the first time, a query execution plan is created by SQL which is then implemented faster every time the routine is run again.</a:t>
            </a:r>
            <a:endParaRPr b="0" i="0" sz="15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ga0a6fe2872_0_12"/>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SYNTAX</a:t>
            </a:r>
            <a:endParaRPr b="0" i="0" sz="2100" u="none" cap="none" strike="noStrike">
              <a:solidFill>
                <a:srgbClr val="2DC5FA"/>
              </a:solidFill>
              <a:latin typeface="Montserrat"/>
              <a:ea typeface="Montserrat"/>
              <a:cs typeface="Montserrat"/>
              <a:sym typeface="Montserrat"/>
            </a:endParaRPr>
          </a:p>
        </p:txBody>
      </p:sp>
      <p:sp>
        <p:nvSpPr>
          <p:cNvPr id="250" name="Google Shape;250;ga0a6fe2872_0_1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251" name="Google Shape;251;ga0a6fe2872_0_12"/>
          <p:cNvPicPr preferRelativeResize="0"/>
          <p:nvPr/>
        </p:nvPicPr>
        <p:blipFill>
          <a:blip r:embed="rId4">
            <a:alphaModFix/>
          </a:blip>
          <a:stretch>
            <a:fillRect/>
          </a:stretch>
        </p:blipFill>
        <p:spPr>
          <a:xfrm>
            <a:off x="1738138" y="1384175"/>
            <a:ext cx="5746016" cy="3218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gcdbd05418e_0_8"/>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2DC5FA"/>
                </a:solidFill>
                <a:latin typeface="Montserrat"/>
                <a:ea typeface="Montserrat"/>
                <a:cs typeface="Montserrat"/>
                <a:sym typeface="Montserrat"/>
              </a:rPr>
              <a:t>NOTES:</a:t>
            </a:r>
            <a:endParaRPr b="0" i="0" sz="2100" u="none" cap="none" strike="noStrike">
              <a:solidFill>
                <a:srgbClr val="2DC5FA"/>
              </a:solidFill>
              <a:latin typeface="Montserrat"/>
              <a:ea typeface="Montserrat"/>
              <a:cs typeface="Montserrat"/>
              <a:sym typeface="Montserrat"/>
            </a:endParaRPr>
          </a:p>
        </p:txBody>
      </p:sp>
      <p:sp>
        <p:nvSpPr>
          <p:cNvPr id="257" name="Google Shape;257;gcdbd05418e_0_8"/>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58" name="Google Shape;258;gcdbd05418e_0_8"/>
          <p:cNvSpPr txBox="1"/>
          <p:nvPr/>
        </p:nvSpPr>
        <p:spPr>
          <a:xfrm>
            <a:off x="707225" y="2055025"/>
            <a:ext cx="7758000" cy="1744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172B4D"/>
              </a:buClr>
              <a:buSzPts val="1400"/>
              <a:buFont typeface="Roboto"/>
              <a:buChar char="●"/>
            </a:pPr>
            <a:r>
              <a:rPr lang="en">
                <a:solidFill>
                  <a:srgbClr val="252525"/>
                </a:solidFill>
                <a:highlight>
                  <a:srgbClr val="FFFFFF"/>
                </a:highlight>
                <a:latin typeface="Roboto"/>
                <a:ea typeface="Roboto"/>
                <a:cs typeface="Roboto"/>
                <a:sym typeface="Roboto"/>
              </a:rPr>
              <a:t>The MySQL Stored procedure arguments can have three modes: </a:t>
            </a:r>
            <a:endParaRPr>
              <a:solidFill>
                <a:srgbClr val="252525"/>
              </a:solidFill>
              <a:highlight>
                <a:srgbClr val="FFFFFF"/>
              </a:highlight>
              <a:latin typeface="Roboto"/>
              <a:ea typeface="Roboto"/>
              <a:cs typeface="Roboto"/>
              <a:sym typeface="Roboto"/>
            </a:endParaRPr>
          </a:p>
          <a:p>
            <a:pPr indent="-317500" lvl="1" marL="914400" marR="0" rtl="0" algn="l">
              <a:lnSpc>
                <a:spcPct val="115000"/>
              </a:lnSpc>
              <a:spcBef>
                <a:spcPts val="0"/>
              </a:spcBef>
              <a:spcAft>
                <a:spcPts val="0"/>
              </a:spcAft>
              <a:buClr>
                <a:srgbClr val="172B4D"/>
              </a:buClr>
              <a:buSzPts val="1400"/>
              <a:buFont typeface="Roboto"/>
              <a:buChar char="○"/>
            </a:pPr>
            <a:r>
              <a:rPr b="1" lang="en">
                <a:solidFill>
                  <a:srgbClr val="252525"/>
                </a:solidFill>
                <a:highlight>
                  <a:srgbClr val="FFFFFF"/>
                </a:highlight>
                <a:latin typeface="Roboto"/>
                <a:ea typeface="Roboto"/>
                <a:cs typeface="Roboto"/>
                <a:sym typeface="Roboto"/>
              </a:rPr>
              <a:t>IN:</a:t>
            </a:r>
            <a:r>
              <a:rPr lang="en">
                <a:solidFill>
                  <a:srgbClr val="252525"/>
                </a:solidFill>
                <a:highlight>
                  <a:srgbClr val="FFFFFF"/>
                </a:highlight>
                <a:latin typeface="Roboto"/>
                <a:ea typeface="Roboto"/>
                <a:cs typeface="Roboto"/>
                <a:sym typeface="Roboto"/>
              </a:rPr>
              <a:t> the argument is an input </a:t>
            </a:r>
            <a:endParaRPr>
              <a:solidFill>
                <a:srgbClr val="252525"/>
              </a:solidFill>
              <a:highlight>
                <a:srgbClr val="FFFFFF"/>
              </a:highlight>
              <a:latin typeface="Roboto"/>
              <a:ea typeface="Roboto"/>
              <a:cs typeface="Roboto"/>
              <a:sym typeface="Roboto"/>
            </a:endParaRPr>
          </a:p>
          <a:p>
            <a:pPr indent="-317500" lvl="1" marL="914400" marR="0" rtl="0" algn="l">
              <a:lnSpc>
                <a:spcPct val="115000"/>
              </a:lnSpc>
              <a:spcBef>
                <a:spcPts val="0"/>
              </a:spcBef>
              <a:spcAft>
                <a:spcPts val="0"/>
              </a:spcAft>
              <a:buClr>
                <a:srgbClr val="172B4D"/>
              </a:buClr>
              <a:buSzPts val="1400"/>
              <a:buFont typeface="Roboto"/>
              <a:buChar char="○"/>
            </a:pPr>
            <a:r>
              <a:rPr b="1" lang="en">
                <a:solidFill>
                  <a:srgbClr val="252525"/>
                </a:solidFill>
                <a:highlight>
                  <a:srgbClr val="FFFFFF"/>
                </a:highlight>
                <a:latin typeface="Roboto"/>
                <a:ea typeface="Roboto"/>
                <a:cs typeface="Roboto"/>
                <a:sym typeface="Roboto"/>
              </a:rPr>
              <a:t>OUT</a:t>
            </a:r>
            <a:r>
              <a:rPr lang="en">
                <a:solidFill>
                  <a:srgbClr val="252525"/>
                </a:solidFill>
                <a:highlight>
                  <a:srgbClr val="FFFFFF"/>
                </a:highlight>
                <a:latin typeface="Roboto"/>
                <a:ea typeface="Roboto"/>
                <a:cs typeface="Roboto"/>
                <a:sym typeface="Roboto"/>
              </a:rPr>
              <a:t>: the stored procedure returns a final output in the argument </a:t>
            </a:r>
            <a:endParaRPr>
              <a:solidFill>
                <a:srgbClr val="252525"/>
              </a:solidFill>
              <a:highlight>
                <a:srgbClr val="FFFFFF"/>
              </a:highlight>
              <a:latin typeface="Roboto"/>
              <a:ea typeface="Roboto"/>
              <a:cs typeface="Roboto"/>
              <a:sym typeface="Roboto"/>
            </a:endParaRPr>
          </a:p>
          <a:p>
            <a:pPr indent="-317500" lvl="1" marL="914400" marR="0" rtl="0" algn="l">
              <a:lnSpc>
                <a:spcPct val="115000"/>
              </a:lnSpc>
              <a:spcBef>
                <a:spcPts val="0"/>
              </a:spcBef>
              <a:spcAft>
                <a:spcPts val="0"/>
              </a:spcAft>
              <a:buClr>
                <a:srgbClr val="172B4D"/>
              </a:buClr>
              <a:buSzPts val="1400"/>
              <a:buFont typeface="Roboto"/>
              <a:buChar char="○"/>
            </a:pPr>
            <a:r>
              <a:rPr b="1" lang="en">
                <a:solidFill>
                  <a:srgbClr val="252525"/>
                </a:solidFill>
                <a:highlight>
                  <a:srgbClr val="FFFFFF"/>
                </a:highlight>
                <a:latin typeface="Roboto"/>
                <a:ea typeface="Roboto"/>
                <a:cs typeface="Roboto"/>
                <a:sym typeface="Roboto"/>
              </a:rPr>
              <a:t>INOUT</a:t>
            </a:r>
            <a:r>
              <a:rPr lang="en">
                <a:solidFill>
                  <a:srgbClr val="252525"/>
                </a:solidFill>
                <a:highlight>
                  <a:srgbClr val="FFFFFF"/>
                </a:highlight>
                <a:latin typeface="Roboto"/>
                <a:ea typeface="Roboto"/>
                <a:cs typeface="Roboto"/>
                <a:sym typeface="Roboto"/>
              </a:rPr>
              <a:t>: the argument  is used as INPUT and OUTPUT</a:t>
            </a:r>
            <a:endParaRPr>
              <a:solidFill>
                <a:srgbClr val="252525"/>
              </a:solidFill>
              <a:highlight>
                <a:srgbClr val="FFFFFF"/>
              </a:highlight>
              <a:latin typeface="Roboto"/>
              <a:ea typeface="Roboto"/>
              <a:cs typeface="Roboto"/>
              <a:sym typeface="Roboto"/>
            </a:endParaRPr>
          </a:p>
          <a:p>
            <a:pPr indent="-317500" lvl="0" marL="457200" marR="0" rtl="0" algn="l">
              <a:lnSpc>
                <a:spcPct val="115000"/>
              </a:lnSpc>
              <a:spcBef>
                <a:spcPts val="0"/>
              </a:spcBef>
              <a:spcAft>
                <a:spcPts val="0"/>
              </a:spcAft>
              <a:buClr>
                <a:srgbClr val="252525"/>
              </a:buClr>
              <a:buSzPts val="1400"/>
              <a:buFont typeface="Roboto"/>
              <a:buChar char="●"/>
            </a:pPr>
            <a:r>
              <a:rPr lang="en">
                <a:solidFill>
                  <a:srgbClr val="252525"/>
                </a:solidFill>
                <a:highlight>
                  <a:srgbClr val="FFFFFF"/>
                </a:highlight>
                <a:latin typeface="Roboto"/>
                <a:ea typeface="Roboto"/>
                <a:cs typeface="Roboto"/>
                <a:sym typeface="Roboto"/>
              </a:rPr>
              <a:t>To store the value returned by the procedure, pass a ‘session variable’ appending and “@” to the variable name:</a:t>
            </a:r>
            <a:endParaRPr>
              <a:solidFill>
                <a:srgbClr val="252525"/>
              </a:solidFill>
              <a:highlight>
                <a:srgbClr val="FFFFFF"/>
              </a:highlight>
              <a:latin typeface="Roboto"/>
              <a:ea typeface="Roboto"/>
              <a:cs typeface="Roboto"/>
              <a:sym typeface="Roboto"/>
            </a:endParaRPr>
          </a:p>
          <a:p>
            <a:pPr indent="-317500" lvl="1" marL="914400" marR="0" rtl="0" algn="l">
              <a:lnSpc>
                <a:spcPct val="115000"/>
              </a:lnSpc>
              <a:spcBef>
                <a:spcPts val="0"/>
              </a:spcBef>
              <a:spcAft>
                <a:spcPts val="0"/>
              </a:spcAft>
              <a:buClr>
                <a:srgbClr val="252525"/>
              </a:buClr>
              <a:buSzPts val="1400"/>
              <a:buFont typeface="Roboto"/>
              <a:buChar char="○"/>
            </a:pPr>
            <a:r>
              <a:rPr lang="en">
                <a:solidFill>
                  <a:srgbClr val="252525"/>
                </a:solidFill>
                <a:highlight>
                  <a:srgbClr val="FFFFFF"/>
                </a:highlight>
                <a:latin typeface="Roboto"/>
                <a:ea typeface="Roboto"/>
                <a:cs typeface="Roboto"/>
                <a:sym typeface="Roboto"/>
              </a:rPr>
              <a:t>CALL procedure_name(@variable)</a:t>
            </a:r>
            <a:endParaRPr>
              <a:solidFill>
                <a:srgbClr val="252525"/>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gcdbd05418e_0_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EXAMPLES.</a:t>
            </a:r>
            <a:endParaRPr b="0" i="0" sz="2100" u="none" cap="none" strike="noStrike">
              <a:solidFill>
                <a:srgbClr val="2DC5FA"/>
              </a:solidFill>
              <a:latin typeface="Montserrat"/>
              <a:ea typeface="Montserrat"/>
              <a:cs typeface="Montserrat"/>
              <a:sym typeface="Montserrat"/>
            </a:endParaRPr>
          </a:p>
        </p:txBody>
      </p:sp>
      <p:sp>
        <p:nvSpPr>
          <p:cNvPr id="264" name="Google Shape;264;gcdbd05418e_0_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65" name="Google Shape;265;gcdbd05418e_0_0"/>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We want to create a stored procedure that returns </a:t>
            </a:r>
            <a:r>
              <a:rPr lang="en" sz="1800">
                <a:solidFill>
                  <a:srgbClr val="172B4D"/>
                </a:solidFill>
                <a:highlight>
                  <a:srgbClr val="FFFFFF"/>
                </a:highlight>
                <a:latin typeface="Roboto"/>
                <a:ea typeface="Roboto"/>
                <a:cs typeface="Roboto"/>
                <a:sym typeface="Roboto"/>
              </a:rPr>
              <a:t>the ‘Name’ and ‘HeadOfState’ from table ‘Country’ where the ‘Continent is equal to a value provided to the procedure.</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lang="en">
                <a:solidFill>
                  <a:srgbClr val="0077AA"/>
                </a:solidFill>
                <a:highlight>
                  <a:srgbClr val="F8F8F8"/>
                </a:highlight>
                <a:latin typeface="Roboto"/>
                <a:ea typeface="Roboto"/>
                <a:cs typeface="Roboto"/>
                <a:sym typeface="Roboto"/>
              </a:rPr>
              <a:t>DELIMITER</a:t>
            </a:r>
            <a:r>
              <a:rPr lang="en">
                <a:solidFill>
                  <a:schemeClr val="dk1"/>
                </a:solidFill>
                <a:highlight>
                  <a:srgbClr val="F8F8F8"/>
                </a:highlight>
                <a:latin typeface="Roboto"/>
                <a:ea typeface="Roboto"/>
                <a:cs typeface="Roboto"/>
                <a:sym typeface="Roboto"/>
              </a:rPr>
              <a:t> </a:t>
            </a:r>
            <a:r>
              <a:rPr lang="en">
                <a:solidFill>
                  <a:srgbClr val="708090"/>
                </a:solidFill>
                <a:highlight>
                  <a:srgbClr val="F8F8F8"/>
                </a:highlight>
                <a:latin typeface="Roboto"/>
                <a:ea typeface="Roboto"/>
                <a:cs typeface="Roboto"/>
                <a:sym typeface="Roboto"/>
              </a:rPr>
              <a:t>//</a:t>
            </a:r>
            <a:endParaRPr>
              <a:solidFill>
                <a:schemeClr val="dk1"/>
              </a:solidFill>
              <a:highlight>
                <a:srgbClr val="F8F8F8"/>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lang="en">
                <a:solidFill>
                  <a:srgbClr val="0077AA"/>
                </a:solidFill>
                <a:highlight>
                  <a:srgbClr val="F8F8F8"/>
                </a:highlight>
                <a:latin typeface="Roboto"/>
                <a:ea typeface="Roboto"/>
                <a:cs typeface="Roboto"/>
                <a:sym typeface="Roboto"/>
              </a:rPr>
              <a:t>CREATE</a:t>
            </a:r>
            <a:r>
              <a:rPr lang="en">
                <a:solidFill>
                  <a:schemeClr val="dk1"/>
                </a:solidFill>
                <a:highlight>
                  <a:srgbClr val="F8F8F8"/>
                </a:highlight>
                <a:latin typeface="Roboto"/>
                <a:ea typeface="Roboto"/>
                <a:cs typeface="Roboto"/>
                <a:sym typeface="Roboto"/>
              </a:rPr>
              <a:t> </a:t>
            </a:r>
            <a:r>
              <a:rPr lang="en">
                <a:solidFill>
                  <a:srgbClr val="0077AA"/>
                </a:solidFill>
                <a:highlight>
                  <a:srgbClr val="F8F8F8"/>
                </a:highlight>
                <a:latin typeface="Roboto"/>
                <a:ea typeface="Roboto"/>
                <a:cs typeface="Roboto"/>
                <a:sym typeface="Roboto"/>
              </a:rPr>
              <a:t>PROCEDURE</a:t>
            </a:r>
            <a:r>
              <a:rPr lang="en">
                <a:solidFill>
                  <a:schemeClr val="dk1"/>
                </a:solidFill>
                <a:highlight>
                  <a:srgbClr val="F8F8F8"/>
                </a:highlight>
                <a:latin typeface="Roboto"/>
                <a:ea typeface="Roboto"/>
                <a:cs typeface="Roboto"/>
                <a:sym typeface="Roboto"/>
              </a:rPr>
              <a:t> country_hos </a:t>
            </a:r>
            <a:r>
              <a:rPr lang="en">
                <a:solidFill>
                  <a:srgbClr val="999999"/>
                </a:solidFill>
                <a:highlight>
                  <a:srgbClr val="F8F8F8"/>
                </a:highlight>
                <a:latin typeface="Roboto"/>
                <a:ea typeface="Roboto"/>
                <a:cs typeface="Roboto"/>
                <a:sym typeface="Roboto"/>
              </a:rPr>
              <a:t>(</a:t>
            </a:r>
            <a:r>
              <a:rPr lang="en">
                <a:solidFill>
                  <a:srgbClr val="0077AA"/>
                </a:solidFill>
                <a:highlight>
                  <a:srgbClr val="F8F8F8"/>
                </a:highlight>
                <a:latin typeface="Roboto"/>
                <a:ea typeface="Roboto"/>
                <a:cs typeface="Roboto"/>
                <a:sym typeface="Roboto"/>
              </a:rPr>
              <a:t>IN</a:t>
            </a:r>
            <a:r>
              <a:rPr lang="en">
                <a:solidFill>
                  <a:schemeClr val="dk1"/>
                </a:solidFill>
                <a:highlight>
                  <a:srgbClr val="F8F8F8"/>
                </a:highlight>
                <a:latin typeface="Roboto"/>
                <a:ea typeface="Roboto"/>
                <a:cs typeface="Roboto"/>
                <a:sym typeface="Roboto"/>
              </a:rPr>
              <a:t> con </a:t>
            </a:r>
            <a:r>
              <a:rPr lang="en">
                <a:solidFill>
                  <a:srgbClr val="834689"/>
                </a:solidFill>
                <a:highlight>
                  <a:srgbClr val="F8F8F8"/>
                </a:highlight>
                <a:latin typeface="Roboto"/>
                <a:ea typeface="Roboto"/>
                <a:cs typeface="Roboto"/>
                <a:sym typeface="Roboto"/>
              </a:rPr>
              <a:t>CHAR</a:t>
            </a:r>
            <a:r>
              <a:rPr lang="en">
                <a:solidFill>
                  <a:srgbClr val="999999"/>
                </a:solidFill>
                <a:highlight>
                  <a:srgbClr val="F8F8F8"/>
                </a:highlight>
                <a:latin typeface="Roboto"/>
                <a:ea typeface="Roboto"/>
                <a:cs typeface="Roboto"/>
                <a:sym typeface="Roboto"/>
              </a:rPr>
              <a:t>(</a:t>
            </a:r>
            <a:r>
              <a:rPr lang="en">
                <a:solidFill>
                  <a:srgbClr val="990055"/>
                </a:solidFill>
                <a:highlight>
                  <a:srgbClr val="F8F8F8"/>
                </a:highlight>
                <a:latin typeface="Roboto"/>
                <a:ea typeface="Roboto"/>
                <a:cs typeface="Roboto"/>
                <a:sym typeface="Roboto"/>
              </a:rPr>
              <a:t>20</a:t>
            </a:r>
            <a:r>
              <a:rPr lang="en">
                <a:solidFill>
                  <a:srgbClr val="999999"/>
                </a:solidFill>
                <a:highlight>
                  <a:srgbClr val="F8F8F8"/>
                </a:highlight>
                <a:latin typeface="Roboto"/>
                <a:ea typeface="Roboto"/>
                <a:cs typeface="Roboto"/>
                <a:sym typeface="Roboto"/>
              </a:rPr>
              <a:t>))</a:t>
            </a:r>
            <a:endParaRPr>
              <a:solidFill>
                <a:schemeClr val="dk1"/>
              </a:solidFill>
              <a:highlight>
                <a:srgbClr val="F8F8F8"/>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lang="en">
                <a:solidFill>
                  <a:srgbClr val="0077AA"/>
                </a:solidFill>
                <a:highlight>
                  <a:srgbClr val="F8F8F8"/>
                </a:highlight>
                <a:latin typeface="Roboto"/>
                <a:ea typeface="Roboto"/>
                <a:cs typeface="Roboto"/>
                <a:sym typeface="Roboto"/>
              </a:rPr>
              <a:t>BEGIN</a:t>
            </a:r>
            <a:endParaRPr>
              <a:solidFill>
                <a:schemeClr val="dk1"/>
              </a:solidFill>
              <a:highlight>
                <a:srgbClr val="F8F8F8"/>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lang="en">
                <a:solidFill>
                  <a:schemeClr val="dk1"/>
                </a:solidFill>
                <a:highlight>
                  <a:srgbClr val="F8F8F8"/>
                </a:highlight>
                <a:latin typeface="Roboto"/>
                <a:ea typeface="Roboto"/>
                <a:cs typeface="Roboto"/>
                <a:sym typeface="Roboto"/>
              </a:rPr>
              <a:t>  </a:t>
            </a:r>
            <a:r>
              <a:rPr lang="en">
                <a:solidFill>
                  <a:srgbClr val="0077AA"/>
                </a:solidFill>
                <a:highlight>
                  <a:srgbClr val="F8F8F8"/>
                </a:highlight>
                <a:latin typeface="Roboto"/>
                <a:ea typeface="Roboto"/>
                <a:cs typeface="Roboto"/>
                <a:sym typeface="Roboto"/>
              </a:rPr>
              <a:t>SELECT</a:t>
            </a:r>
            <a:r>
              <a:rPr lang="en">
                <a:solidFill>
                  <a:schemeClr val="dk1"/>
                </a:solidFill>
                <a:highlight>
                  <a:srgbClr val="F8F8F8"/>
                </a:highlight>
                <a:latin typeface="Roboto"/>
                <a:ea typeface="Roboto"/>
                <a:cs typeface="Roboto"/>
                <a:sym typeface="Roboto"/>
              </a:rPr>
              <a:t> </a:t>
            </a:r>
            <a:r>
              <a:rPr lang="en">
                <a:solidFill>
                  <a:srgbClr val="0077AA"/>
                </a:solidFill>
                <a:highlight>
                  <a:srgbClr val="F8F8F8"/>
                </a:highlight>
                <a:latin typeface="Roboto"/>
                <a:ea typeface="Roboto"/>
                <a:cs typeface="Roboto"/>
                <a:sym typeface="Roboto"/>
              </a:rPr>
              <a:t>Name</a:t>
            </a:r>
            <a:r>
              <a:rPr lang="en">
                <a:solidFill>
                  <a:srgbClr val="999999"/>
                </a:solidFill>
                <a:highlight>
                  <a:srgbClr val="F8F8F8"/>
                </a:highlight>
                <a:latin typeface="Roboto"/>
                <a:ea typeface="Roboto"/>
                <a:cs typeface="Roboto"/>
                <a:sym typeface="Roboto"/>
              </a:rPr>
              <a:t>,</a:t>
            </a:r>
            <a:r>
              <a:rPr lang="en">
                <a:solidFill>
                  <a:schemeClr val="dk1"/>
                </a:solidFill>
                <a:highlight>
                  <a:srgbClr val="F8F8F8"/>
                </a:highlight>
                <a:latin typeface="Roboto"/>
                <a:ea typeface="Roboto"/>
                <a:cs typeface="Roboto"/>
                <a:sym typeface="Roboto"/>
              </a:rPr>
              <a:t> HeadOfState </a:t>
            </a:r>
            <a:r>
              <a:rPr lang="en">
                <a:solidFill>
                  <a:srgbClr val="0077AA"/>
                </a:solidFill>
                <a:highlight>
                  <a:srgbClr val="F8F8F8"/>
                </a:highlight>
                <a:latin typeface="Roboto"/>
                <a:ea typeface="Roboto"/>
                <a:cs typeface="Roboto"/>
                <a:sym typeface="Roboto"/>
              </a:rPr>
              <a:t>FROM</a:t>
            </a:r>
            <a:r>
              <a:rPr lang="en">
                <a:solidFill>
                  <a:schemeClr val="dk1"/>
                </a:solidFill>
                <a:highlight>
                  <a:srgbClr val="F8F8F8"/>
                </a:highlight>
                <a:latin typeface="Roboto"/>
                <a:ea typeface="Roboto"/>
                <a:cs typeface="Roboto"/>
                <a:sym typeface="Roboto"/>
              </a:rPr>
              <a:t> Country</a:t>
            </a:r>
            <a:endParaRPr>
              <a:solidFill>
                <a:schemeClr val="dk1"/>
              </a:solidFill>
              <a:highlight>
                <a:srgbClr val="F8F8F8"/>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lang="en">
                <a:solidFill>
                  <a:schemeClr val="dk1"/>
                </a:solidFill>
                <a:highlight>
                  <a:srgbClr val="F8F8F8"/>
                </a:highlight>
                <a:latin typeface="Roboto"/>
                <a:ea typeface="Roboto"/>
                <a:cs typeface="Roboto"/>
                <a:sym typeface="Roboto"/>
              </a:rPr>
              <a:t>  </a:t>
            </a:r>
            <a:r>
              <a:rPr lang="en">
                <a:solidFill>
                  <a:srgbClr val="0077AA"/>
                </a:solidFill>
                <a:highlight>
                  <a:srgbClr val="F8F8F8"/>
                </a:highlight>
                <a:latin typeface="Roboto"/>
                <a:ea typeface="Roboto"/>
                <a:cs typeface="Roboto"/>
                <a:sym typeface="Roboto"/>
              </a:rPr>
              <a:t>WHERE</a:t>
            </a:r>
            <a:r>
              <a:rPr lang="en">
                <a:solidFill>
                  <a:schemeClr val="dk1"/>
                </a:solidFill>
                <a:highlight>
                  <a:srgbClr val="F8F8F8"/>
                </a:highlight>
                <a:latin typeface="Roboto"/>
                <a:ea typeface="Roboto"/>
                <a:cs typeface="Roboto"/>
                <a:sym typeface="Roboto"/>
              </a:rPr>
              <a:t> Continent </a:t>
            </a:r>
            <a:r>
              <a:rPr lang="en">
                <a:solidFill>
                  <a:srgbClr val="A67F59"/>
                </a:solidFill>
                <a:highlight>
                  <a:srgbClr val="F8F8F8"/>
                </a:highlight>
                <a:latin typeface="Roboto"/>
                <a:ea typeface="Roboto"/>
                <a:cs typeface="Roboto"/>
                <a:sym typeface="Roboto"/>
              </a:rPr>
              <a:t>=</a:t>
            </a:r>
            <a:r>
              <a:rPr lang="en">
                <a:solidFill>
                  <a:schemeClr val="dk1"/>
                </a:solidFill>
                <a:highlight>
                  <a:srgbClr val="F8F8F8"/>
                </a:highlight>
                <a:latin typeface="Roboto"/>
                <a:ea typeface="Roboto"/>
                <a:cs typeface="Roboto"/>
                <a:sym typeface="Roboto"/>
              </a:rPr>
              <a:t> con</a:t>
            </a:r>
            <a:r>
              <a:rPr lang="en">
                <a:solidFill>
                  <a:srgbClr val="999999"/>
                </a:solidFill>
                <a:highlight>
                  <a:srgbClr val="F8F8F8"/>
                </a:highlight>
                <a:latin typeface="Roboto"/>
                <a:ea typeface="Roboto"/>
                <a:cs typeface="Roboto"/>
                <a:sym typeface="Roboto"/>
              </a:rPr>
              <a:t>;</a:t>
            </a:r>
            <a:endParaRPr>
              <a:solidFill>
                <a:schemeClr val="dk1"/>
              </a:solidFill>
              <a:highlight>
                <a:srgbClr val="F8F8F8"/>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lang="en">
                <a:solidFill>
                  <a:srgbClr val="0077AA"/>
                </a:solidFill>
                <a:highlight>
                  <a:srgbClr val="F8F8F8"/>
                </a:highlight>
                <a:latin typeface="Roboto"/>
                <a:ea typeface="Roboto"/>
                <a:cs typeface="Roboto"/>
                <a:sym typeface="Roboto"/>
              </a:rPr>
              <a:t>END</a:t>
            </a:r>
            <a:r>
              <a:rPr lang="en">
                <a:solidFill>
                  <a:schemeClr val="dk1"/>
                </a:solidFill>
                <a:highlight>
                  <a:srgbClr val="F8F8F8"/>
                </a:highlight>
                <a:latin typeface="Roboto"/>
                <a:ea typeface="Roboto"/>
                <a:cs typeface="Roboto"/>
                <a:sym typeface="Roboto"/>
              </a:rPr>
              <a:t> </a:t>
            </a:r>
            <a:r>
              <a:rPr lang="en">
                <a:solidFill>
                  <a:srgbClr val="708090"/>
                </a:solidFill>
                <a:highlight>
                  <a:srgbClr val="F8F8F8"/>
                </a:highlight>
                <a:latin typeface="Roboto"/>
                <a:ea typeface="Roboto"/>
                <a:cs typeface="Roboto"/>
                <a:sym typeface="Roboto"/>
              </a:rPr>
              <a:t>//</a:t>
            </a:r>
            <a:endParaRPr>
              <a:solidFill>
                <a:schemeClr val="dk1"/>
              </a:solidFill>
              <a:highlight>
                <a:srgbClr val="F8F8F8"/>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lang="en">
                <a:solidFill>
                  <a:srgbClr val="0077AA"/>
                </a:solidFill>
                <a:highlight>
                  <a:srgbClr val="F8F8F8"/>
                </a:highlight>
                <a:latin typeface="Roboto"/>
                <a:ea typeface="Roboto"/>
                <a:cs typeface="Roboto"/>
                <a:sym typeface="Roboto"/>
              </a:rPr>
              <a:t>DELIMITER</a:t>
            </a:r>
            <a:r>
              <a:rPr lang="en">
                <a:solidFill>
                  <a:schemeClr val="dk1"/>
                </a:solidFill>
                <a:highlight>
                  <a:srgbClr val="F8F8F8"/>
                </a:highlight>
                <a:latin typeface="Roboto"/>
                <a:ea typeface="Roboto"/>
                <a:cs typeface="Roboto"/>
                <a:sym typeface="Roboto"/>
              </a:rPr>
              <a:t> </a:t>
            </a:r>
            <a:r>
              <a:rPr lang="en">
                <a:solidFill>
                  <a:srgbClr val="999999"/>
                </a:solidFill>
                <a:highlight>
                  <a:srgbClr val="F8F8F8"/>
                </a:highlight>
                <a:latin typeface="Roboto"/>
                <a:ea typeface="Roboto"/>
                <a:cs typeface="Roboto"/>
                <a:sym typeface="Roboto"/>
              </a:rPr>
              <a:t>;</a:t>
            </a:r>
            <a:endParaRPr>
              <a:solidFill>
                <a:srgbClr val="999999"/>
              </a:solidFill>
              <a:highlight>
                <a:srgbClr val="F8F8F8"/>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lang="en">
                <a:solidFill>
                  <a:srgbClr val="0077AA"/>
                </a:solidFill>
                <a:highlight>
                  <a:srgbClr val="F8F8F8"/>
                </a:highlight>
                <a:latin typeface="Roboto"/>
                <a:ea typeface="Roboto"/>
                <a:cs typeface="Roboto"/>
                <a:sym typeface="Roboto"/>
              </a:rPr>
              <a:t>CALL</a:t>
            </a:r>
            <a:r>
              <a:rPr lang="en">
                <a:solidFill>
                  <a:schemeClr val="dk1"/>
                </a:solidFill>
                <a:highlight>
                  <a:srgbClr val="F8F8F8"/>
                </a:highlight>
                <a:latin typeface="Roboto"/>
                <a:ea typeface="Roboto"/>
                <a:cs typeface="Roboto"/>
                <a:sym typeface="Roboto"/>
              </a:rPr>
              <a:t> country_hos</a:t>
            </a:r>
            <a:r>
              <a:rPr lang="en">
                <a:solidFill>
                  <a:srgbClr val="999999"/>
                </a:solidFill>
                <a:highlight>
                  <a:srgbClr val="F8F8F8"/>
                </a:highlight>
                <a:latin typeface="Roboto"/>
                <a:ea typeface="Roboto"/>
                <a:cs typeface="Roboto"/>
                <a:sym typeface="Roboto"/>
              </a:rPr>
              <a:t>(</a:t>
            </a:r>
            <a:r>
              <a:rPr lang="en">
                <a:solidFill>
                  <a:srgbClr val="669900"/>
                </a:solidFill>
                <a:highlight>
                  <a:srgbClr val="F8F8F8"/>
                </a:highlight>
                <a:latin typeface="Roboto"/>
                <a:ea typeface="Roboto"/>
                <a:cs typeface="Roboto"/>
                <a:sym typeface="Roboto"/>
              </a:rPr>
              <a:t>'Europe'</a:t>
            </a:r>
            <a:r>
              <a:rPr lang="en">
                <a:solidFill>
                  <a:srgbClr val="999999"/>
                </a:solidFill>
                <a:highlight>
                  <a:srgbClr val="F8F8F8"/>
                </a:highlight>
                <a:latin typeface="Roboto"/>
                <a:ea typeface="Roboto"/>
                <a:cs typeface="Roboto"/>
                <a:sym typeface="Roboto"/>
              </a:rPr>
              <a:t>);</a:t>
            </a:r>
            <a:endParaRPr>
              <a:solidFill>
                <a:srgbClr val="999999"/>
              </a:solidFill>
              <a:highlight>
                <a:srgbClr val="F8F8F8"/>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1"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9" name="Shape 269"/>
        <p:cNvGrpSpPr/>
        <p:nvPr/>
      </p:nvGrpSpPr>
      <p:grpSpPr>
        <a:xfrm>
          <a:off x="0" y="0"/>
          <a:ext cx="0" cy="0"/>
          <a:chOff x="0" y="0"/>
          <a:chExt cx="0" cy="0"/>
        </a:xfrm>
      </p:grpSpPr>
      <p:sp>
        <p:nvSpPr>
          <p:cNvPr id="270" name="Google Shape;270;ga0a6fe2872_0_6"/>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EXAMPLES.</a:t>
            </a:r>
            <a:endParaRPr b="0" i="0" sz="2100" u="none" cap="none" strike="noStrike">
              <a:solidFill>
                <a:srgbClr val="2DC5FA"/>
              </a:solidFill>
              <a:latin typeface="Montserrat"/>
              <a:ea typeface="Montserrat"/>
              <a:cs typeface="Montserrat"/>
              <a:sym typeface="Montserrat"/>
            </a:endParaRPr>
          </a:p>
        </p:txBody>
      </p:sp>
      <p:sp>
        <p:nvSpPr>
          <p:cNvPr id="271" name="Google Shape;271;ga0a6fe2872_0_6"/>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72" name="Google Shape;272;ga0a6fe2872_0_6"/>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We want to create a stored procedure that returns the number of rows in a table.</a:t>
            </a:r>
            <a:endParaRPr b="0" i="0" sz="1800" u="none" cap="none" strike="noStrike">
              <a:solidFill>
                <a:srgbClr val="172B4D"/>
              </a:solidFill>
              <a:highlight>
                <a:srgbClr val="FFFFFF"/>
              </a:highlight>
              <a:latin typeface="Roboto"/>
              <a:ea typeface="Roboto"/>
              <a:cs typeface="Roboto"/>
              <a:sym typeface="Roboto"/>
            </a:endParaRPr>
          </a:p>
          <a:p>
            <a:pPr indent="0" lvl="0" marL="76200" marR="76200" rtl="0" algn="l">
              <a:lnSpc>
                <a:spcPct val="115000"/>
              </a:lnSpc>
              <a:spcBef>
                <a:spcPts val="0"/>
              </a:spcBef>
              <a:spcAft>
                <a:spcPts val="0"/>
              </a:spcAft>
              <a:buClr>
                <a:srgbClr val="000000"/>
              </a:buClr>
              <a:buSzPts val="900"/>
              <a:buFont typeface="Arial"/>
              <a:buNone/>
            </a:pPr>
            <a:r>
              <a:t/>
            </a:r>
            <a:endParaRPr b="0" i="0" sz="9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
                <a:solidFill>
                  <a:srgbClr val="0077AA"/>
                </a:solidFill>
                <a:highlight>
                  <a:srgbClr val="F4F5F7"/>
                </a:highlight>
                <a:latin typeface="Roboto"/>
                <a:ea typeface="Roboto"/>
                <a:cs typeface="Roboto"/>
                <a:sym typeface="Roboto"/>
              </a:rPr>
              <a:t>DELIMITER</a:t>
            </a:r>
            <a:r>
              <a:rPr lang="en">
                <a:solidFill>
                  <a:srgbClr val="172B4D"/>
                </a:solidFill>
                <a:highlight>
                  <a:srgbClr val="F4F5F7"/>
                </a:highlight>
                <a:latin typeface="Roboto"/>
                <a:ea typeface="Roboto"/>
                <a:cs typeface="Roboto"/>
                <a:sym typeface="Roboto"/>
              </a:rPr>
              <a:t> //</a:t>
            </a:r>
            <a:endParaRPr>
              <a:solidFill>
                <a:srgbClr val="172B4D"/>
              </a:solidFill>
              <a:highlight>
                <a:srgbClr val="F4F5F7"/>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lang="en">
                <a:solidFill>
                  <a:srgbClr val="0077AA"/>
                </a:solidFill>
                <a:highlight>
                  <a:srgbClr val="F4F5F7"/>
                </a:highlight>
                <a:latin typeface="Roboto"/>
                <a:ea typeface="Roboto"/>
                <a:cs typeface="Roboto"/>
                <a:sym typeface="Roboto"/>
              </a:rPr>
              <a:t>CREATE PROCEDURE</a:t>
            </a:r>
            <a:r>
              <a:rPr i="0" lang="en" u="none" cap="none" strike="noStrike">
                <a:solidFill>
                  <a:srgbClr val="172B4D"/>
                </a:solidFill>
                <a:highlight>
                  <a:srgbClr val="F4F5F7"/>
                </a:highlight>
                <a:latin typeface="Roboto"/>
                <a:ea typeface="Roboto"/>
                <a:cs typeface="Roboto"/>
                <a:sym typeface="Roboto"/>
              </a:rPr>
              <a:t> number_of_rows_proc ( </a:t>
            </a:r>
            <a:r>
              <a:rPr lang="en">
                <a:solidFill>
                  <a:srgbClr val="0077AA"/>
                </a:solidFill>
                <a:highlight>
                  <a:srgbClr val="F4F5F7"/>
                </a:highlight>
                <a:latin typeface="Roboto"/>
                <a:ea typeface="Roboto"/>
                <a:cs typeface="Roboto"/>
                <a:sym typeface="Roboto"/>
              </a:rPr>
              <a:t>OUT</a:t>
            </a:r>
            <a:r>
              <a:rPr lang="en">
                <a:solidFill>
                  <a:srgbClr val="172B4D"/>
                </a:solidFill>
                <a:highlight>
                  <a:srgbClr val="F4F5F7"/>
                </a:highlight>
                <a:latin typeface="Roboto"/>
                <a:ea typeface="Roboto"/>
                <a:cs typeface="Roboto"/>
                <a:sym typeface="Roboto"/>
              </a:rPr>
              <a:t> </a:t>
            </a:r>
            <a:r>
              <a:rPr i="0" lang="en" u="none" cap="none" strike="noStrike">
                <a:solidFill>
                  <a:srgbClr val="172B4D"/>
                </a:solidFill>
                <a:highlight>
                  <a:srgbClr val="F4F5F7"/>
                </a:highlight>
                <a:latin typeface="Roboto"/>
                <a:ea typeface="Roboto"/>
                <a:cs typeface="Roboto"/>
                <a:sym typeface="Roboto"/>
              </a:rPr>
              <a:t>param1 </a:t>
            </a:r>
            <a:r>
              <a:rPr lang="en">
                <a:solidFill>
                  <a:srgbClr val="834689"/>
                </a:solidFill>
                <a:highlight>
                  <a:srgbClr val="F4F5F7"/>
                </a:highlight>
                <a:latin typeface="Roboto"/>
                <a:ea typeface="Roboto"/>
                <a:cs typeface="Roboto"/>
                <a:sym typeface="Roboto"/>
              </a:rPr>
              <a:t>INT </a:t>
            </a:r>
            <a:r>
              <a:rPr i="0" lang="en" u="none" cap="none" strike="noStrike">
                <a:solidFill>
                  <a:srgbClr val="172B4D"/>
                </a:solidFill>
                <a:highlight>
                  <a:srgbClr val="F4F5F7"/>
                </a:highlight>
                <a:latin typeface="Roboto"/>
                <a:ea typeface="Roboto"/>
                <a:cs typeface="Roboto"/>
                <a:sym typeface="Roboto"/>
              </a:rPr>
              <a:t>) </a:t>
            </a:r>
            <a:endParaRPr i="0" u="none" cap="none" strike="noStrike">
              <a:solidFill>
                <a:srgbClr val="172B4D"/>
              </a:solidFill>
              <a:highlight>
                <a:srgbClr val="F4F5F7"/>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lang="en">
                <a:solidFill>
                  <a:srgbClr val="0077AA"/>
                </a:solidFill>
                <a:highlight>
                  <a:srgbClr val="F4F5F7"/>
                </a:highlight>
                <a:latin typeface="Roboto"/>
                <a:ea typeface="Roboto"/>
                <a:cs typeface="Roboto"/>
                <a:sym typeface="Roboto"/>
              </a:rPr>
              <a:t>BEGIN</a:t>
            </a:r>
            <a:endParaRPr i="0" u="none" cap="none" strike="noStrike">
              <a:solidFill>
                <a:srgbClr val="0077AA"/>
              </a:solidFill>
              <a:highlight>
                <a:srgbClr val="F4F5F7"/>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lang="en">
                <a:solidFill>
                  <a:srgbClr val="0077AA"/>
                </a:solidFill>
                <a:highlight>
                  <a:srgbClr val="F4F5F7"/>
                </a:highlight>
                <a:latin typeface="Roboto"/>
                <a:ea typeface="Roboto"/>
                <a:cs typeface="Roboto"/>
                <a:sym typeface="Roboto"/>
              </a:rPr>
              <a:t>SELECT</a:t>
            </a:r>
            <a:r>
              <a:rPr lang="en">
                <a:solidFill>
                  <a:srgbClr val="172B4D"/>
                </a:solidFill>
                <a:highlight>
                  <a:srgbClr val="F4F5F7"/>
                </a:highlight>
                <a:latin typeface="Roboto"/>
                <a:ea typeface="Roboto"/>
                <a:cs typeface="Roboto"/>
                <a:sym typeface="Roboto"/>
              </a:rPr>
              <a:t> </a:t>
            </a:r>
            <a:r>
              <a:rPr i="0" lang="en" u="none" cap="none" strike="noStrike">
                <a:solidFill>
                  <a:srgbClr val="172B4D"/>
                </a:solidFill>
                <a:highlight>
                  <a:srgbClr val="F4F5F7"/>
                </a:highlight>
                <a:latin typeface="Roboto"/>
                <a:ea typeface="Roboto"/>
                <a:cs typeface="Roboto"/>
                <a:sym typeface="Roboto"/>
              </a:rPr>
              <a:t>count(*) into param1 </a:t>
            </a:r>
            <a:r>
              <a:rPr lang="en">
                <a:solidFill>
                  <a:srgbClr val="0077AA"/>
                </a:solidFill>
                <a:highlight>
                  <a:srgbClr val="F4F5F7"/>
                </a:highlight>
                <a:latin typeface="Roboto"/>
                <a:ea typeface="Roboto"/>
                <a:cs typeface="Roboto"/>
                <a:sym typeface="Roboto"/>
              </a:rPr>
              <a:t>FROM</a:t>
            </a:r>
            <a:r>
              <a:rPr i="0" lang="en" u="none" cap="none" strike="noStrike">
                <a:solidFill>
                  <a:srgbClr val="172B4D"/>
                </a:solidFill>
                <a:highlight>
                  <a:srgbClr val="F4F5F7"/>
                </a:highlight>
                <a:latin typeface="Roboto"/>
                <a:ea typeface="Roboto"/>
                <a:cs typeface="Roboto"/>
                <a:sym typeface="Roboto"/>
              </a:rPr>
              <a:t> bank.account;</a:t>
            </a:r>
            <a:endParaRPr i="0" u="none" cap="none" strike="noStrike">
              <a:solidFill>
                <a:srgbClr val="172B4D"/>
              </a:solidFill>
              <a:highlight>
                <a:srgbClr val="F4F5F7"/>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i="0" lang="en" u="none" cap="none" strike="noStrike">
                <a:solidFill>
                  <a:srgbClr val="0077AA"/>
                </a:solidFill>
                <a:highlight>
                  <a:srgbClr val="F4F5F7"/>
                </a:highlight>
                <a:latin typeface="Roboto"/>
                <a:ea typeface="Roboto"/>
                <a:cs typeface="Roboto"/>
                <a:sym typeface="Roboto"/>
              </a:rPr>
              <a:t>E</a:t>
            </a:r>
            <a:r>
              <a:rPr lang="en">
                <a:solidFill>
                  <a:srgbClr val="0077AA"/>
                </a:solidFill>
                <a:highlight>
                  <a:srgbClr val="F4F5F7"/>
                </a:highlight>
                <a:latin typeface="Roboto"/>
                <a:ea typeface="Roboto"/>
                <a:cs typeface="Roboto"/>
                <a:sym typeface="Roboto"/>
              </a:rPr>
              <a:t>ND</a:t>
            </a:r>
            <a:r>
              <a:rPr lang="en">
                <a:solidFill>
                  <a:srgbClr val="172B4D"/>
                </a:solidFill>
                <a:highlight>
                  <a:srgbClr val="F4F5F7"/>
                </a:highlight>
                <a:latin typeface="Roboto"/>
                <a:ea typeface="Roboto"/>
                <a:cs typeface="Roboto"/>
                <a:sym typeface="Roboto"/>
              </a:rPr>
              <a:t> //</a:t>
            </a:r>
            <a:endParaRPr i="0" u="none" cap="none" strike="noStrike">
              <a:solidFill>
                <a:srgbClr val="172B4D"/>
              </a:solidFill>
              <a:highlight>
                <a:srgbClr val="F4F5F7"/>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lang="en">
                <a:solidFill>
                  <a:srgbClr val="0077AA"/>
                </a:solidFill>
                <a:highlight>
                  <a:srgbClr val="F4F5F7"/>
                </a:highlight>
                <a:latin typeface="Roboto"/>
                <a:ea typeface="Roboto"/>
                <a:cs typeface="Roboto"/>
                <a:sym typeface="Roboto"/>
              </a:rPr>
              <a:t>DELIMITER </a:t>
            </a:r>
            <a:r>
              <a:rPr lang="en">
                <a:solidFill>
                  <a:srgbClr val="172B4D"/>
                </a:solidFill>
                <a:highlight>
                  <a:srgbClr val="F4F5F7"/>
                </a:highlight>
                <a:latin typeface="Roboto"/>
                <a:ea typeface="Roboto"/>
                <a:cs typeface="Roboto"/>
                <a:sym typeface="Roboto"/>
              </a:rPr>
              <a:t>;</a:t>
            </a:r>
            <a:endParaRPr>
              <a:solidFill>
                <a:srgbClr val="172B4D"/>
              </a:solidFill>
              <a:highlight>
                <a:srgbClr val="F4F5F7"/>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i="0" u="none" cap="none" strike="noStrike">
              <a:solidFill>
                <a:srgbClr val="172B4D"/>
              </a:solidFill>
              <a:highlight>
                <a:srgbClr val="F4F5F7"/>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i="0" lang="en" u="none" cap="none" strike="noStrike">
                <a:solidFill>
                  <a:srgbClr val="0077AA"/>
                </a:solidFill>
                <a:highlight>
                  <a:srgbClr val="F4F5F7"/>
                </a:highlight>
                <a:latin typeface="Roboto"/>
                <a:ea typeface="Roboto"/>
                <a:cs typeface="Roboto"/>
                <a:sym typeface="Roboto"/>
              </a:rPr>
              <a:t>C</a:t>
            </a:r>
            <a:r>
              <a:rPr lang="en">
                <a:solidFill>
                  <a:srgbClr val="0077AA"/>
                </a:solidFill>
                <a:highlight>
                  <a:srgbClr val="F4F5F7"/>
                </a:highlight>
                <a:latin typeface="Roboto"/>
                <a:ea typeface="Roboto"/>
                <a:cs typeface="Roboto"/>
                <a:sym typeface="Roboto"/>
              </a:rPr>
              <a:t>ALL</a:t>
            </a:r>
            <a:r>
              <a:rPr i="0" lang="en" u="none" cap="none" strike="noStrike">
                <a:solidFill>
                  <a:srgbClr val="172B4D"/>
                </a:solidFill>
                <a:highlight>
                  <a:srgbClr val="F4F5F7"/>
                </a:highlight>
                <a:latin typeface="Roboto"/>
                <a:ea typeface="Roboto"/>
                <a:cs typeface="Roboto"/>
                <a:sym typeface="Roboto"/>
              </a:rPr>
              <a:t> number_of_rows_proc(@x);</a:t>
            </a:r>
            <a:endParaRPr i="0" u="none" cap="none" strike="noStrike">
              <a:solidFill>
                <a:srgbClr val="172B4D"/>
              </a:solidFill>
              <a:highlight>
                <a:srgbClr val="F4F5F7"/>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i="0" lang="en" u="none" cap="none" strike="noStrike">
                <a:solidFill>
                  <a:srgbClr val="172B4D"/>
                </a:solidFill>
                <a:highlight>
                  <a:srgbClr val="F4F5F7"/>
                </a:highlight>
                <a:latin typeface="Roboto"/>
                <a:ea typeface="Roboto"/>
                <a:cs typeface="Roboto"/>
                <a:sym typeface="Roboto"/>
              </a:rPr>
              <a:t>Select @x</a:t>
            </a:r>
            <a:endParaRPr i="0" u="none" cap="none" strike="noStrike">
              <a:solidFill>
                <a:srgbClr val="172B4D"/>
              </a:solidFill>
              <a:highlight>
                <a:srgbClr val="F4F5F7"/>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1"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g54011e9461_0_4"/>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FUNCTIONS</a:t>
            </a:r>
            <a:endParaRPr b="0" i="0" sz="2100" u="none" cap="none" strike="noStrike">
              <a:solidFill>
                <a:srgbClr val="2DC5FA"/>
              </a:solidFill>
              <a:latin typeface="Montserrat"/>
              <a:ea typeface="Montserrat"/>
              <a:cs typeface="Montserrat"/>
              <a:sym typeface="Montserrat"/>
            </a:endParaRPr>
          </a:p>
        </p:txBody>
      </p:sp>
      <p:sp>
        <p:nvSpPr>
          <p:cNvPr id="278" name="Google Shape;278;g54011e9461_0_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79" name="Google Shape;279;g54011e9461_0_4"/>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They are sets of commands that we want to use frequently.</a:t>
            </a:r>
            <a:endParaRPr b="0" i="0" sz="1800" u="none" cap="none" strike="noStrike">
              <a:solidFill>
                <a:srgbClr val="172B4D"/>
              </a:solidFill>
              <a:highlight>
                <a:srgbClr val="FFFFFF"/>
              </a:highlight>
              <a:latin typeface="Roboto"/>
              <a:ea typeface="Roboto"/>
              <a:cs typeface="Roboto"/>
              <a:sym typeface="Roboto"/>
            </a:endParaRPr>
          </a:p>
          <a:p>
            <a:pPr indent="0" lvl="0" marL="76200" marR="76200" rtl="0" algn="l">
              <a:lnSpc>
                <a:spcPct val="115000"/>
              </a:lnSpc>
              <a:spcBef>
                <a:spcPts val="0"/>
              </a:spcBef>
              <a:spcAft>
                <a:spcPts val="0"/>
              </a:spcAft>
              <a:buClr>
                <a:srgbClr val="000000"/>
              </a:buClr>
              <a:buSzPts val="900"/>
              <a:buFont typeface="Arial"/>
              <a:buNone/>
            </a:pPr>
            <a:r>
              <a:t/>
            </a:r>
            <a:endParaRPr b="0" i="0" sz="9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b="1" i="0" lang="en" sz="1200" u="none" cap="none" strike="noStrike">
                <a:solidFill>
                  <a:srgbClr val="9900FF"/>
                </a:solidFill>
                <a:highlight>
                  <a:srgbClr val="F4F5F7"/>
                </a:highlight>
                <a:latin typeface="Roboto Mono"/>
                <a:ea typeface="Roboto Mono"/>
                <a:cs typeface="Roboto Mono"/>
                <a:sym typeface="Roboto Mono"/>
              </a:rPr>
              <a:t>create function</a:t>
            </a:r>
            <a:r>
              <a:rPr b="1" i="0" lang="en" sz="1200" u="none" cap="none" strike="noStrike">
                <a:solidFill>
                  <a:srgbClr val="172B4D"/>
                </a:solidFill>
                <a:highlight>
                  <a:srgbClr val="F4F5F7"/>
                </a:highlight>
                <a:latin typeface="Roboto Mono"/>
                <a:ea typeface="Roboto Mono"/>
                <a:cs typeface="Roboto Mono"/>
                <a:sym typeface="Roboto Mono"/>
              </a:rPr>
              <a:t> function_name(var type)</a:t>
            </a:r>
            <a:endParaRPr b="1"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b="1" i="0" lang="en" sz="1200" u="none" cap="none" strike="noStrike">
                <a:solidFill>
                  <a:srgbClr val="172B4D"/>
                </a:solidFill>
                <a:highlight>
                  <a:srgbClr val="F4F5F7"/>
                </a:highlight>
                <a:latin typeface="Roboto Mono"/>
                <a:ea typeface="Roboto Mono"/>
                <a:cs typeface="Roboto Mono"/>
                <a:sym typeface="Roboto Mono"/>
              </a:rPr>
              <a:t>returns type deterministic</a:t>
            </a:r>
            <a:endParaRPr b="1"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b="1" i="0" lang="en" sz="1200" cap="none" strike="noStrike">
                <a:solidFill>
                  <a:srgbClr val="9900FF"/>
                </a:solidFill>
                <a:highlight>
                  <a:srgbClr val="F4F5F7"/>
                </a:highlight>
                <a:latin typeface="Roboto Mono"/>
                <a:ea typeface="Roboto Mono"/>
                <a:cs typeface="Roboto Mono"/>
                <a:sym typeface="Roboto Mono"/>
              </a:rPr>
              <a:t>return</a:t>
            </a:r>
            <a:r>
              <a:rPr b="1" i="0" lang="en" sz="1200" u="none" cap="none" strike="noStrike">
                <a:solidFill>
                  <a:srgbClr val="9900FF"/>
                </a:solidFill>
                <a:highlight>
                  <a:srgbClr val="F4F5F7"/>
                </a:highlight>
                <a:latin typeface="Roboto Mono"/>
                <a:ea typeface="Roboto Mono"/>
                <a:cs typeface="Roboto Mono"/>
                <a:sym typeface="Roboto Mono"/>
              </a:rPr>
              <a:t> </a:t>
            </a:r>
            <a:r>
              <a:rPr b="1" i="0" lang="en" sz="1200" u="none" cap="none" strike="noStrike">
                <a:solidFill>
                  <a:srgbClr val="172B4D"/>
                </a:solidFill>
                <a:highlight>
                  <a:srgbClr val="F4F5F7"/>
                </a:highlight>
                <a:latin typeface="Roboto Mono"/>
                <a:ea typeface="Roboto Mono"/>
                <a:cs typeface="Roboto Mono"/>
                <a:sym typeface="Roboto Mono"/>
              </a:rPr>
              <a:t>value</a:t>
            </a:r>
            <a:endParaRPr b="1"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b="1"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b="1"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b="1" i="0" lang="en" sz="1200" u="none" cap="none" strike="noStrike">
                <a:solidFill>
                  <a:srgbClr val="172B4D"/>
                </a:solidFill>
                <a:highlight>
                  <a:srgbClr val="F4F5F7"/>
                </a:highlight>
                <a:latin typeface="Roboto Mono"/>
                <a:ea typeface="Roboto Mono"/>
                <a:cs typeface="Roboto Mono"/>
                <a:sym typeface="Roboto Mono"/>
              </a:rPr>
              <a:t>create</a:t>
            </a:r>
            <a:r>
              <a:rPr b="0" i="0" lang="en" sz="1200" u="none" cap="none" strike="noStrike">
                <a:solidFill>
                  <a:srgbClr val="172B4D"/>
                </a:solidFill>
                <a:highlight>
                  <a:srgbClr val="F4F5F7"/>
                </a:highlight>
                <a:latin typeface="Roboto Mono"/>
                <a:ea typeface="Roboto Mono"/>
                <a:cs typeface="Roboto Mono"/>
                <a:sym typeface="Roboto Mono"/>
              </a:rPr>
              <a:t> </a:t>
            </a:r>
            <a:r>
              <a:rPr b="1" i="0" lang="en" sz="1200" u="none" cap="none" strike="noStrike">
                <a:solidFill>
                  <a:srgbClr val="172B4D"/>
                </a:solidFill>
                <a:highlight>
                  <a:srgbClr val="F4F5F7"/>
                </a:highlight>
                <a:latin typeface="Roboto Mono"/>
                <a:ea typeface="Roboto Mono"/>
                <a:cs typeface="Roboto Mono"/>
                <a:sym typeface="Roboto Mono"/>
              </a:rPr>
              <a:t>function</a:t>
            </a:r>
            <a:r>
              <a:rPr b="0" i="0" lang="en" sz="1200" u="none" cap="none" strike="noStrike">
                <a:solidFill>
                  <a:srgbClr val="172B4D"/>
                </a:solidFill>
                <a:highlight>
                  <a:srgbClr val="F4F5F7"/>
                </a:highlight>
                <a:latin typeface="Roboto Mono"/>
                <a:ea typeface="Roboto Mono"/>
                <a:cs typeface="Roboto Mono"/>
                <a:sym typeface="Roboto Mono"/>
              </a:rPr>
              <a:t> print_function (x </a:t>
            </a:r>
            <a:r>
              <a:rPr b="0" i="0" lang="en" sz="1200" u="none" cap="none" strike="noStrike">
                <a:solidFill>
                  <a:srgbClr val="999999"/>
                </a:solidFill>
                <a:highlight>
                  <a:srgbClr val="F4F5F7"/>
                </a:highlight>
                <a:latin typeface="Roboto Mono"/>
                <a:ea typeface="Roboto Mono"/>
                <a:cs typeface="Roboto Mono"/>
                <a:sym typeface="Roboto Mono"/>
              </a:rPr>
              <a:t>char</a:t>
            </a:r>
            <a:r>
              <a:rPr b="0" i="0" lang="en" sz="1200" u="none" cap="none" strike="noStrike">
                <a:solidFill>
                  <a:srgbClr val="172B4D"/>
                </a:solidFill>
                <a:highlight>
                  <a:srgbClr val="F4F5F7"/>
                </a:highlight>
                <a:latin typeface="Roboto Mono"/>
                <a:ea typeface="Roboto Mono"/>
                <a:cs typeface="Roboto Mono"/>
                <a:sym typeface="Roboto Mono"/>
              </a:rPr>
              <a:t>(</a:t>
            </a:r>
            <a:r>
              <a:rPr b="0" i="0" lang="en" sz="1200" u="none" cap="none" strike="noStrike">
                <a:solidFill>
                  <a:srgbClr val="009999"/>
                </a:solidFill>
                <a:highlight>
                  <a:srgbClr val="F4F5F7"/>
                </a:highlight>
                <a:latin typeface="Roboto Mono"/>
                <a:ea typeface="Roboto Mono"/>
                <a:cs typeface="Roboto Mono"/>
                <a:sym typeface="Roboto Mono"/>
              </a:rPr>
              <a:t>20</a:t>
            </a:r>
            <a:r>
              <a:rPr b="0" i="0" lang="en" sz="1200" u="none" cap="none" strike="noStrike">
                <a:solidFill>
                  <a:srgbClr val="172B4D"/>
                </a:solidFill>
                <a:highlight>
                  <a:srgbClr val="F4F5F7"/>
                </a:highlight>
                <a:latin typeface="Roboto Mono"/>
                <a:ea typeface="Roboto Mono"/>
                <a:cs typeface="Roboto Mono"/>
                <a:sym typeface="Roboto Mono"/>
              </a:rPr>
              <a:t>))</a:t>
            </a:r>
            <a:endParaRPr b="0"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b="1" i="0" lang="en" sz="1200" u="none" cap="none" strike="noStrike">
                <a:solidFill>
                  <a:srgbClr val="172B4D"/>
                </a:solidFill>
                <a:highlight>
                  <a:srgbClr val="F4F5F7"/>
                </a:highlight>
                <a:latin typeface="Roboto Mono"/>
                <a:ea typeface="Roboto Mono"/>
                <a:cs typeface="Roboto Mono"/>
                <a:sym typeface="Roboto Mono"/>
              </a:rPr>
              <a:t>returns</a:t>
            </a:r>
            <a:r>
              <a:rPr b="0" i="0" lang="en" sz="1200" u="none" cap="none" strike="noStrike">
                <a:solidFill>
                  <a:srgbClr val="172B4D"/>
                </a:solidFill>
                <a:highlight>
                  <a:srgbClr val="F4F5F7"/>
                </a:highlight>
                <a:latin typeface="Roboto Mono"/>
                <a:ea typeface="Roboto Mono"/>
                <a:cs typeface="Roboto Mono"/>
                <a:sym typeface="Roboto Mono"/>
              </a:rPr>
              <a:t> </a:t>
            </a:r>
            <a:r>
              <a:rPr b="0" i="0" lang="en" sz="1200" u="none" cap="none" strike="noStrike">
                <a:solidFill>
                  <a:srgbClr val="999999"/>
                </a:solidFill>
                <a:highlight>
                  <a:srgbClr val="F4F5F7"/>
                </a:highlight>
                <a:latin typeface="Roboto Mono"/>
                <a:ea typeface="Roboto Mono"/>
                <a:cs typeface="Roboto Mono"/>
                <a:sym typeface="Roboto Mono"/>
              </a:rPr>
              <a:t>char</a:t>
            </a:r>
            <a:r>
              <a:rPr b="0" i="0" lang="en" sz="1200" u="none" cap="none" strike="noStrike">
                <a:solidFill>
                  <a:srgbClr val="172B4D"/>
                </a:solidFill>
                <a:highlight>
                  <a:srgbClr val="F4F5F7"/>
                </a:highlight>
                <a:latin typeface="Roboto Mono"/>
                <a:ea typeface="Roboto Mono"/>
                <a:cs typeface="Roboto Mono"/>
                <a:sym typeface="Roboto Mono"/>
              </a:rPr>
              <a:t>(</a:t>
            </a:r>
            <a:r>
              <a:rPr b="0" i="0" lang="en" sz="1200" u="none" cap="none" strike="noStrike">
                <a:solidFill>
                  <a:srgbClr val="009999"/>
                </a:solidFill>
                <a:highlight>
                  <a:srgbClr val="F4F5F7"/>
                </a:highlight>
                <a:latin typeface="Roboto Mono"/>
                <a:ea typeface="Roboto Mono"/>
                <a:cs typeface="Roboto Mono"/>
                <a:sym typeface="Roboto Mono"/>
              </a:rPr>
              <a:t>50</a:t>
            </a:r>
            <a:r>
              <a:rPr b="0" i="0" lang="en" sz="1200" u="none" cap="none" strike="noStrike">
                <a:solidFill>
                  <a:srgbClr val="172B4D"/>
                </a:solidFill>
                <a:highlight>
                  <a:srgbClr val="F4F5F7"/>
                </a:highlight>
                <a:latin typeface="Roboto Mono"/>
                <a:ea typeface="Roboto Mono"/>
                <a:cs typeface="Roboto Mono"/>
                <a:sym typeface="Roboto Mono"/>
              </a:rPr>
              <a:t>) </a:t>
            </a:r>
            <a:r>
              <a:rPr b="1" i="0" lang="en" sz="1200" u="none" cap="none" strike="noStrike">
                <a:solidFill>
                  <a:srgbClr val="172B4D"/>
                </a:solidFill>
                <a:highlight>
                  <a:srgbClr val="F4F5F7"/>
                </a:highlight>
                <a:latin typeface="Roboto Mono"/>
                <a:ea typeface="Roboto Mono"/>
                <a:cs typeface="Roboto Mono"/>
                <a:sym typeface="Roboto Mono"/>
              </a:rPr>
              <a:t>deterministic</a:t>
            </a:r>
            <a:endParaRPr b="0"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b="1" i="0" lang="en" sz="1200" u="none" cap="none" strike="noStrike">
                <a:solidFill>
                  <a:srgbClr val="172B4D"/>
                </a:solidFill>
                <a:highlight>
                  <a:srgbClr val="F4F5F7"/>
                </a:highlight>
                <a:latin typeface="Roboto Mono"/>
                <a:ea typeface="Roboto Mono"/>
                <a:cs typeface="Roboto Mono"/>
                <a:sym typeface="Roboto Mono"/>
              </a:rPr>
              <a:t>return</a:t>
            </a:r>
            <a:r>
              <a:rPr b="0" i="0" lang="en" sz="1200" u="none" cap="none" strike="noStrike">
                <a:solidFill>
                  <a:srgbClr val="172B4D"/>
                </a:solidFill>
                <a:highlight>
                  <a:srgbClr val="F4F5F7"/>
                </a:highlight>
                <a:latin typeface="Roboto Mono"/>
                <a:ea typeface="Roboto Mono"/>
                <a:cs typeface="Roboto Mono"/>
                <a:sym typeface="Roboto Mono"/>
              </a:rPr>
              <a:t> concat(</a:t>
            </a:r>
            <a:r>
              <a:rPr b="0" i="0" lang="en" sz="1200" u="none" cap="none" strike="noStrike">
                <a:solidFill>
                  <a:srgbClr val="BB8844"/>
                </a:solidFill>
                <a:highlight>
                  <a:srgbClr val="F4F5F7"/>
                </a:highlight>
                <a:latin typeface="Roboto Mono"/>
                <a:ea typeface="Roboto Mono"/>
                <a:cs typeface="Roboto Mono"/>
                <a:sym typeface="Roboto Mono"/>
              </a:rPr>
              <a:t>'Iron'</a:t>
            </a:r>
            <a:r>
              <a:rPr b="0" i="0" lang="en" sz="1200" u="none" cap="none" strike="noStrike">
                <a:solidFill>
                  <a:srgbClr val="172B4D"/>
                </a:solidFill>
                <a:highlight>
                  <a:srgbClr val="F4F5F7"/>
                </a:highlight>
                <a:latin typeface="Roboto Mono"/>
                <a:ea typeface="Roboto Mono"/>
                <a:cs typeface="Roboto Mono"/>
                <a:sym typeface="Roboto Mono"/>
              </a:rPr>
              <a:t>, x, </a:t>
            </a:r>
            <a:r>
              <a:rPr b="0" i="0" lang="en" sz="1200" u="none" cap="none" strike="noStrike">
                <a:solidFill>
                  <a:srgbClr val="BB8844"/>
                </a:solidFill>
                <a:highlight>
                  <a:srgbClr val="F4F5F7"/>
                </a:highlight>
                <a:latin typeface="Roboto Mono"/>
                <a:ea typeface="Roboto Mono"/>
                <a:cs typeface="Roboto Mono"/>
                <a:sym typeface="Roboto Mono"/>
              </a:rPr>
              <a:t>'!'</a:t>
            </a:r>
            <a:r>
              <a:rPr b="0" i="0" lang="en" sz="1200" u="none" cap="none" strike="noStrike">
                <a:solidFill>
                  <a:srgbClr val="172B4D"/>
                </a:solidFill>
                <a:highlight>
                  <a:srgbClr val="F4F5F7"/>
                </a:highlight>
                <a:latin typeface="Roboto Mono"/>
                <a:ea typeface="Roboto Mono"/>
                <a:cs typeface="Roboto Mono"/>
                <a:sym typeface="Roboto Mono"/>
              </a:rPr>
              <a:t>);</a:t>
            </a:r>
            <a:endParaRPr b="0"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b="0" i="0" sz="1200" u="none" cap="none" strike="noStrike">
              <a:solidFill>
                <a:srgbClr val="172B4D"/>
              </a:solidFill>
              <a:highlight>
                <a:srgbClr val="F4F5F7"/>
              </a:highlight>
              <a:latin typeface="Roboto Mono"/>
              <a:ea typeface="Roboto Mono"/>
              <a:cs typeface="Roboto Mono"/>
              <a:sym typeface="Roboto Mono"/>
            </a:endParaRPr>
          </a:p>
          <a:p>
            <a:pPr indent="0" lvl="0" marL="0" marR="76200" rtl="0" algn="l">
              <a:lnSpc>
                <a:spcPct val="115000"/>
              </a:lnSpc>
              <a:spcBef>
                <a:spcPts val="0"/>
              </a:spcBef>
              <a:spcAft>
                <a:spcPts val="0"/>
              </a:spcAft>
              <a:buClr>
                <a:schemeClr val="dk1"/>
              </a:buClr>
              <a:buSzPts val="1100"/>
              <a:buFont typeface="Arial"/>
              <a:buNone/>
            </a:pPr>
            <a:r>
              <a:rPr b="1" i="0" lang="en" sz="1200" u="none" cap="none" strike="noStrike">
                <a:solidFill>
                  <a:srgbClr val="172B4D"/>
                </a:solidFill>
                <a:highlight>
                  <a:srgbClr val="F4F5F7"/>
                </a:highlight>
                <a:latin typeface="Roboto Mono"/>
                <a:ea typeface="Roboto Mono"/>
                <a:cs typeface="Roboto Mono"/>
                <a:sym typeface="Roboto Mono"/>
              </a:rPr>
              <a:t>select</a:t>
            </a:r>
            <a:r>
              <a:rPr b="0" i="0" lang="en" sz="1200" u="none" cap="none" strike="noStrike">
                <a:solidFill>
                  <a:srgbClr val="172B4D"/>
                </a:solidFill>
                <a:highlight>
                  <a:srgbClr val="F4F5F7"/>
                </a:highlight>
                <a:latin typeface="Roboto Mono"/>
                <a:ea typeface="Roboto Mono"/>
                <a:cs typeface="Roboto Mono"/>
                <a:sym typeface="Roboto Mono"/>
              </a:rPr>
              <a:t> print_function(</a:t>
            </a:r>
            <a:r>
              <a:rPr b="0" i="0" lang="en" sz="1200" u="none" cap="none" strike="noStrike">
                <a:solidFill>
                  <a:srgbClr val="BB8844"/>
                </a:solidFill>
                <a:highlight>
                  <a:srgbClr val="F4F5F7"/>
                </a:highlight>
                <a:latin typeface="Roboto Mono"/>
                <a:ea typeface="Roboto Mono"/>
                <a:cs typeface="Roboto Mono"/>
                <a:sym typeface="Roboto Mono"/>
              </a:rPr>
              <a:t>'hack'</a:t>
            </a:r>
            <a:r>
              <a:rPr b="0" i="0" lang="en" sz="1200" u="none" cap="none" strike="noStrike">
                <a:solidFill>
                  <a:srgbClr val="172B4D"/>
                </a:solidFill>
                <a:highlight>
                  <a:srgbClr val="F4F5F7"/>
                </a:highlight>
                <a:latin typeface="Roboto Mono"/>
                <a:ea typeface="Roboto Mono"/>
                <a:cs typeface="Roboto Mono"/>
                <a:sym typeface="Roboto Mono"/>
              </a:rPr>
              <a:t>);</a:t>
            </a:r>
            <a:endParaRPr b="0"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b="1"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b="1"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b="1"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